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sldIdLst>
    <p:sldId id="406" r:id="rId2"/>
    <p:sldId id="409" r:id="rId3"/>
    <p:sldId id="651" r:id="rId4"/>
    <p:sldId id="823" r:id="rId5"/>
    <p:sldId id="824" r:id="rId6"/>
    <p:sldId id="825" r:id="rId7"/>
    <p:sldId id="821" r:id="rId8"/>
    <p:sldId id="822" r:id="rId9"/>
    <p:sldId id="418" r:id="rId10"/>
    <p:sldId id="878" r:id="rId11"/>
    <p:sldId id="826" r:id="rId12"/>
    <p:sldId id="829" r:id="rId13"/>
    <p:sldId id="879" r:id="rId14"/>
    <p:sldId id="830" r:id="rId15"/>
    <p:sldId id="831" r:id="rId16"/>
    <p:sldId id="903" r:id="rId17"/>
    <p:sldId id="833" r:id="rId18"/>
    <p:sldId id="895" r:id="rId19"/>
    <p:sldId id="875" r:id="rId20"/>
    <p:sldId id="834" r:id="rId21"/>
    <p:sldId id="835" r:id="rId22"/>
    <p:sldId id="836" r:id="rId23"/>
    <p:sldId id="839" r:id="rId24"/>
    <p:sldId id="841" r:id="rId25"/>
    <p:sldId id="842" r:id="rId26"/>
    <p:sldId id="844" r:id="rId27"/>
    <p:sldId id="847" r:id="rId28"/>
    <p:sldId id="846" r:id="rId29"/>
    <p:sldId id="880" r:id="rId30"/>
    <p:sldId id="851" r:id="rId31"/>
    <p:sldId id="896" r:id="rId32"/>
    <p:sldId id="852" r:id="rId33"/>
    <p:sldId id="881" r:id="rId34"/>
    <p:sldId id="856" r:id="rId35"/>
    <p:sldId id="857" r:id="rId36"/>
    <p:sldId id="858" r:id="rId37"/>
    <p:sldId id="860" r:id="rId38"/>
    <p:sldId id="902" r:id="rId39"/>
    <p:sldId id="897" r:id="rId40"/>
    <p:sldId id="882" r:id="rId41"/>
    <p:sldId id="859" r:id="rId42"/>
    <p:sldId id="862" r:id="rId43"/>
    <p:sldId id="861" r:id="rId44"/>
    <p:sldId id="865" r:id="rId45"/>
    <p:sldId id="869" r:id="rId46"/>
    <p:sldId id="866" r:id="rId47"/>
    <p:sldId id="867" r:id="rId48"/>
    <p:sldId id="884" r:id="rId49"/>
    <p:sldId id="898" r:id="rId50"/>
    <p:sldId id="886" r:id="rId51"/>
    <p:sldId id="885" r:id="rId52"/>
    <p:sldId id="883" r:id="rId53"/>
    <p:sldId id="888" r:id="rId54"/>
    <p:sldId id="889" r:id="rId55"/>
    <p:sldId id="890" r:id="rId56"/>
    <p:sldId id="899" r:id="rId57"/>
    <p:sldId id="872" r:id="rId58"/>
    <p:sldId id="891" r:id="rId59"/>
    <p:sldId id="892" r:id="rId60"/>
    <p:sldId id="900" r:id="rId61"/>
    <p:sldId id="901" r:id="rId62"/>
    <p:sldId id="874"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1DC70A-D524-3A4B-A0F9-F4617108E011}">
          <p14:sldIdLst>
            <p14:sldId id="406"/>
            <p14:sldId id="409"/>
            <p14:sldId id="651"/>
            <p14:sldId id="823"/>
            <p14:sldId id="824"/>
            <p14:sldId id="825"/>
            <p14:sldId id="821"/>
            <p14:sldId id="822"/>
            <p14:sldId id="418"/>
          </p14:sldIdLst>
        </p14:section>
        <p14:section name="Additional Knowledge - Context Management" id="{BFF057A4-9796-154B-B634-4AB5528D1531}">
          <p14:sldIdLst>
            <p14:sldId id="878"/>
            <p14:sldId id="826"/>
            <p14:sldId id="829"/>
            <p14:sldId id="879"/>
            <p14:sldId id="830"/>
            <p14:sldId id="831"/>
            <p14:sldId id="903"/>
            <p14:sldId id="833"/>
            <p14:sldId id="895"/>
          </p14:sldIdLst>
        </p14:section>
        <p14:section name="Reverse Direction" id="{D7AE6DEB-E1DD-874A-85AE-1A3FF5E3286C}">
          <p14:sldIdLst>
            <p14:sldId id="875"/>
            <p14:sldId id="834"/>
            <p14:sldId id="835"/>
            <p14:sldId id="836"/>
            <p14:sldId id="839"/>
            <p14:sldId id="841"/>
            <p14:sldId id="842"/>
            <p14:sldId id="844"/>
            <p14:sldId id="847"/>
            <p14:sldId id="846"/>
            <p14:sldId id="880"/>
            <p14:sldId id="851"/>
            <p14:sldId id="896"/>
          </p14:sldIdLst>
        </p14:section>
        <p14:section name="Focus" id="{CA1F1D99-465E-1148-975C-56172B964B96}">
          <p14:sldIdLst>
            <p14:sldId id="852"/>
            <p14:sldId id="881"/>
            <p14:sldId id="856"/>
            <p14:sldId id="857"/>
            <p14:sldId id="858"/>
            <p14:sldId id="860"/>
            <p14:sldId id="902"/>
            <p14:sldId id="897"/>
          </p14:sldIdLst>
        </p14:section>
        <p14:section name="Complexity" id="{9794D08E-FA4F-CE48-B629-CC1576977C91}">
          <p14:sldIdLst>
            <p14:sldId id="882"/>
            <p14:sldId id="859"/>
            <p14:sldId id="862"/>
            <p14:sldId id="861"/>
            <p14:sldId id="865"/>
            <p14:sldId id="869"/>
            <p14:sldId id="866"/>
            <p14:sldId id="867"/>
            <p14:sldId id="884"/>
            <p14:sldId id="898"/>
          </p14:sldIdLst>
        </p14:section>
        <p14:section name="Excess Verbosity" id="{A111EBA4-974C-F74C-A65D-E257C3E5CB23}">
          <p14:sldIdLst>
            <p14:sldId id="886"/>
            <p14:sldId id="885"/>
            <p14:sldId id="883"/>
            <p14:sldId id="888"/>
            <p14:sldId id="889"/>
            <p14:sldId id="890"/>
            <p14:sldId id="899"/>
          </p14:sldIdLst>
        </p14:section>
        <p14:section name="Non-Determinism Script Everything" id="{3ADA00D3-43C1-424B-8B58-3D6923E40A27}">
          <p14:sldIdLst>
            <p14:sldId id="872"/>
            <p14:sldId id="891"/>
            <p14:sldId id="892"/>
            <p14:sldId id="900"/>
            <p14:sldId id="901"/>
            <p14:sldId id="8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C3349F8-DC01-FE7D-F7CD-AC66C053D11B}" name="Kesseler, Lada" initials="LK" userId="S::LADA.KESSELER1@T-MOBILE.COM::562dffe2-bbd3-4c93-8d98-a417671b7e1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74"/>
    <a:srgbClr val="C53B5D"/>
    <a:srgbClr val="4121FF"/>
    <a:srgbClr val="001BFF"/>
    <a:srgbClr val="03FF00"/>
    <a:srgbClr val="04C17E"/>
    <a:srgbClr val="C046C1"/>
    <a:srgbClr val="FFFF00"/>
    <a:srgbClr val="700001"/>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095"/>
    <p:restoredTop sz="92677"/>
  </p:normalViewPr>
  <p:slideViewPr>
    <p:cSldViewPr snapToGrid="0">
      <p:cViewPr varScale="1">
        <p:scale>
          <a:sx n="121" d="100"/>
          <a:sy n="121" d="100"/>
        </p:scale>
        <p:origin x="888" y="4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701875-5BC7-1E49-AF4C-96F7D9E7474C}" type="datetimeFigureOut">
              <a:rPr lang="en-US" smtClean="0"/>
              <a:t>2/19/26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5BBC2B-72B0-2542-8213-717906F3F32B}" type="slidenum">
              <a:rPr lang="en-US" smtClean="0"/>
              <a:t>‹#›</a:t>
            </a:fld>
            <a:endParaRPr lang="en-US"/>
          </a:p>
        </p:txBody>
      </p:sp>
    </p:spTree>
    <p:extLst>
      <p:ext uri="{BB962C8B-B14F-4D97-AF65-F5344CB8AC3E}">
        <p14:creationId xmlns:p14="http://schemas.microsoft.com/office/powerpoint/2010/main" val="2744128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70639-DA34-05EE-E783-CB1BAE16FC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73D2E2-8ADC-6359-00D2-E80DB4566E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49908-A01F-F021-2D48-C21782F8AFB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D2D3FA6-5BA7-4D11-B479-AAED57DD04D4}"/>
              </a:ext>
            </a:extLst>
          </p:cNvPr>
          <p:cNvSpPr>
            <a:spLocks noGrp="1"/>
          </p:cNvSpPr>
          <p:nvPr>
            <p:ph type="sldNum" sz="quarter" idx="5"/>
          </p:nvPr>
        </p:nvSpPr>
        <p:spPr/>
        <p:txBody>
          <a:bodyPr/>
          <a:lstStyle/>
          <a:p>
            <a:fld id="{FC5BBC2B-72B0-2542-8213-717906F3F32B}" type="slidenum">
              <a:rPr lang="en-US" smtClean="0"/>
              <a:t>1</a:t>
            </a:fld>
            <a:endParaRPr lang="en-US"/>
          </a:p>
        </p:txBody>
      </p:sp>
    </p:spTree>
    <p:extLst>
      <p:ext uri="{BB962C8B-B14F-4D97-AF65-F5344CB8AC3E}">
        <p14:creationId xmlns:p14="http://schemas.microsoft.com/office/powerpoint/2010/main" val="3056185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A9B9C-E82C-B4D1-0D99-7CD08BA066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01324D-CB9A-5489-5E6F-2EE64F5657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92D73-9492-B31C-99F3-E49C9C6DC1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A926674-2019-17A4-48D0-61DC3CE393F6}"/>
              </a:ext>
            </a:extLst>
          </p:cNvPr>
          <p:cNvSpPr>
            <a:spLocks noGrp="1"/>
          </p:cNvSpPr>
          <p:nvPr>
            <p:ph type="sldNum" sz="quarter" idx="5"/>
          </p:nvPr>
        </p:nvSpPr>
        <p:spPr/>
        <p:txBody>
          <a:bodyPr/>
          <a:lstStyle/>
          <a:p>
            <a:fld id="{FC5BBC2B-72B0-2542-8213-717906F3F32B}" type="slidenum">
              <a:rPr lang="en-US" smtClean="0"/>
              <a:t>14</a:t>
            </a:fld>
            <a:endParaRPr lang="en-US"/>
          </a:p>
        </p:txBody>
      </p:sp>
    </p:spTree>
    <p:extLst>
      <p:ext uri="{BB962C8B-B14F-4D97-AF65-F5344CB8AC3E}">
        <p14:creationId xmlns:p14="http://schemas.microsoft.com/office/powerpoint/2010/main" val="3662668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555B4-39E8-A29D-6E41-0617212A9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0CABA3-363C-4EF6-86CC-554F214F85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31662A-DEC6-5AB9-758C-A757AFB82B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0C47112-D730-1CA4-5D60-45F87C626EA9}"/>
              </a:ext>
            </a:extLst>
          </p:cNvPr>
          <p:cNvSpPr>
            <a:spLocks noGrp="1"/>
          </p:cNvSpPr>
          <p:nvPr>
            <p:ph type="sldNum" sz="quarter" idx="5"/>
          </p:nvPr>
        </p:nvSpPr>
        <p:spPr/>
        <p:txBody>
          <a:bodyPr/>
          <a:lstStyle/>
          <a:p>
            <a:fld id="{FC5BBC2B-72B0-2542-8213-717906F3F32B}" type="slidenum">
              <a:rPr lang="en-US" smtClean="0"/>
              <a:t>15</a:t>
            </a:fld>
            <a:endParaRPr lang="en-US"/>
          </a:p>
        </p:txBody>
      </p:sp>
    </p:spTree>
    <p:extLst>
      <p:ext uri="{BB962C8B-B14F-4D97-AF65-F5344CB8AC3E}">
        <p14:creationId xmlns:p14="http://schemas.microsoft.com/office/powerpoint/2010/main" val="1358998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B777C-9B7B-F7D2-D4E6-81A2C5D52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8280A6-4DB5-C18A-394B-83AEA16D2B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CF5A79-D162-4580-60C4-0196021369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03643F9-0ABA-325F-F81A-291986C7631B}"/>
              </a:ext>
            </a:extLst>
          </p:cNvPr>
          <p:cNvSpPr>
            <a:spLocks noGrp="1"/>
          </p:cNvSpPr>
          <p:nvPr>
            <p:ph type="sldNum" sz="quarter" idx="5"/>
          </p:nvPr>
        </p:nvSpPr>
        <p:spPr/>
        <p:txBody>
          <a:bodyPr/>
          <a:lstStyle/>
          <a:p>
            <a:fld id="{FC5BBC2B-72B0-2542-8213-717906F3F32B}" type="slidenum">
              <a:rPr lang="en-US" smtClean="0"/>
              <a:t>17</a:t>
            </a:fld>
            <a:endParaRPr lang="en-US"/>
          </a:p>
        </p:txBody>
      </p:sp>
    </p:spTree>
    <p:extLst>
      <p:ext uri="{BB962C8B-B14F-4D97-AF65-F5344CB8AC3E}">
        <p14:creationId xmlns:p14="http://schemas.microsoft.com/office/powerpoint/2010/main" val="2421981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B63B5-D6F8-5146-EA17-0091DD6493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BAED89-B975-8503-383F-A903C49E35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1E3276-AC04-A994-BF48-CC1450119E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21E6B1-65D3-C656-916A-AF007CCB6351}"/>
              </a:ext>
            </a:extLst>
          </p:cNvPr>
          <p:cNvSpPr>
            <a:spLocks noGrp="1"/>
          </p:cNvSpPr>
          <p:nvPr>
            <p:ph type="sldNum" sz="quarter" idx="5"/>
          </p:nvPr>
        </p:nvSpPr>
        <p:spPr/>
        <p:txBody>
          <a:bodyPr/>
          <a:lstStyle/>
          <a:p>
            <a:fld id="{FC5BBC2B-72B0-2542-8213-717906F3F32B}" type="slidenum">
              <a:rPr lang="en-US" smtClean="0"/>
              <a:t>20</a:t>
            </a:fld>
            <a:endParaRPr lang="en-US"/>
          </a:p>
        </p:txBody>
      </p:sp>
    </p:spTree>
    <p:extLst>
      <p:ext uri="{BB962C8B-B14F-4D97-AF65-F5344CB8AC3E}">
        <p14:creationId xmlns:p14="http://schemas.microsoft.com/office/powerpoint/2010/main" val="3086650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D87B-808D-4190-01EA-1919DC6764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3DD6F-86A2-616F-4A31-60A1BF399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852A37-E149-8ED3-F38E-CBDD38A6177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859565-BCAD-FD45-036F-0C225AD28E90}"/>
              </a:ext>
            </a:extLst>
          </p:cNvPr>
          <p:cNvSpPr>
            <a:spLocks noGrp="1"/>
          </p:cNvSpPr>
          <p:nvPr>
            <p:ph type="sldNum" sz="quarter" idx="5"/>
          </p:nvPr>
        </p:nvSpPr>
        <p:spPr/>
        <p:txBody>
          <a:bodyPr/>
          <a:lstStyle/>
          <a:p>
            <a:fld id="{FC5BBC2B-72B0-2542-8213-717906F3F32B}" type="slidenum">
              <a:rPr lang="en-US" smtClean="0"/>
              <a:t>23</a:t>
            </a:fld>
            <a:endParaRPr lang="en-US"/>
          </a:p>
        </p:txBody>
      </p:sp>
    </p:spTree>
    <p:extLst>
      <p:ext uri="{BB962C8B-B14F-4D97-AF65-F5344CB8AC3E}">
        <p14:creationId xmlns:p14="http://schemas.microsoft.com/office/powerpoint/2010/main" val="231603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E4B3C-724D-C211-B055-4B0A7F5959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FBDA13-BA0E-C4F1-C2A2-B3ACB2824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631A8-81B0-1A2F-4A16-412280C6C2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990F8F-777E-9492-D661-E9797D1E0BAB}"/>
              </a:ext>
            </a:extLst>
          </p:cNvPr>
          <p:cNvSpPr>
            <a:spLocks noGrp="1"/>
          </p:cNvSpPr>
          <p:nvPr>
            <p:ph type="sldNum" sz="quarter" idx="5"/>
          </p:nvPr>
        </p:nvSpPr>
        <p:spPr/>
        <p:txBody>
          <a:bodyPr/>
          <a:lstStyle/>
          <a:p>
            <a:fld id="{FC5BBC2B-72B0-2542-8213-717906F3F32B}" type="slidenum">
              <a:rPr lang="en-US" smtClean="0"/>
              <a:t>24</a:t>
            </a:fld>
            <a:endParaRPr lang="en-US"/>
          </a:p>
        </p:txBody>
      </p:sp>
    </p:spTree>
    <p:extLst>
      <p:ext uri="{BB962C8B-B14F-4D97-AF65-F5344CB8AC3E}">
        <p14:creationId xmlns:p14="http://schemas.microsoft.com/office/powerpoint/2010/main" val="200299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5F9A0-E650-79CF-4BF9-B38ACE4D4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2B712E-5025-2182-0CD2-F91C47C45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705EC8-579E-2FBC-6E50-84BA2879B2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90ABD1-FF80-DE51-1533-2B3A11722F5D}"/>
              </a:ext>
            </a:extLst>
          </p:cNvPr>
          <p:cNvSpPr>
            <a:spLocks noGrp="1"/>
          </p:cNvSpPr>
          <p:nvPr>
            <p:ph type="sldNum" sz="quarter" idx="5"/>
          </p:nvPr>
        </p:nvSpPr>
        <p:spPr/>
        <p:txBody>
          <a:bodyPr/>
          <a:lstStyle/>
          <a:p>
            <a:fld id="{FC5BBC2B-72B0-2542-8213-717906F3F32B}" type="slidenum">
              <a:rPr lang="en-US" smtClean="0"/>
              <a:t>25</a:t>
            </a:fld>
            <a:endParaRPr lang="en-US"/>
          </a:p>
        </p:txBody>
      </p:sp>
    </p:spTree>
    <p:extLst>
      <p:ext uri="{BB962C8B-B14F-4D97-AF65-F5344CB8AC3E}">
        <p14:creationId xmlns:p14="http://schemas.microsoft.com/office/powerpoint/2010/main" val="3943206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8330D-9A12-5652-4243-BDCEF4BAD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1BF93C-0B80-16A0-B4E6-6E8C80DAF7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FA990D-DEDC-419A-4111-55D5093248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971D00-6A2A-74CD-B2C3-F4B94FD0FDD4}"/>
              </a:ext>
            </a:extLst>
          </p:cNvPr>
          <p:cNvSpPr>
            <a:spLocks noGrp="1"/>
          </p:cNvSpPr>
          <p:nvPr>
            <p:ph type="sldNum" sz="quarter" idx="5"/>
          </p:nvPr>
        </p:nvSpPr>
        <p:spPr/>
        <p:txBody>
          <a:bodyPr/>
          <a:lstStyle/>
          <a:p>
            <a:fld id="{FC5BBC2B-72B0-2542-8213-717906F3F32B}" type="slidenum">
              <a:rPr lang="en-US" smtClean="0"/>
              <a:t>26</a:t>
            </a:fld>
            <a:endParaRPr lang="en-US"/>
          </a:p>
        </p:txBody>
      </p:sp>
    </p:spTree>
    <p:extLst>
      <p:ext uri="{BB962C8B-B14F-4D97-AF65-F5344CB8AC3E}">
        <p14:creationId xmlns:p14="http://schemas.microsoft.com/office/powerpoint/2010/main" val="3177299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58733-7653-E2D9-6705-A5D3993BE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D1BFE-2064-A648-697F-5FE000A03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EFD76F-BFD5-F682-242B-DB0A4202DD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21EE5E-EA45-5A3C-7E31-DF28D5E48C86}"/>
              </a:ext>
            </a:extLst>
          </p:cNvPr>
          <p:cNvSpPr>
            <a:spLocks noGrp="1"/>
          </p:cNvSpPr>
          <p:nvPr>
            <p:ph type="sldNum" sz="quarter" idx="5"/>
          </p:nvPr>
        </p:nvSpPr>
        <p:spPr/>
        <p:txBody>
          <a:bodyPr/>
          <a:lstStyle/>
          <a:p>
            <a:fld id="{FC5BBC2B-72B0-2542-8213-717906F3F32B}" type="slidenum">
              <a:rPr lang="en-US" smtClean="0"/>
              <a:t>27</a:t>
            </a:fld>
            <a:endParaRPr lang="en-US"/>
          </a:p>
        </p:txBody>
      </p:sp>
    </p:spTree>
    <p:extLst>
      <p:ext uri="{BB962C8B-B14F-4D97-AF65-F5344CB8AC3E}">
        <p14:creationId xmlns:p14="http://schemas.microsoft.com/office/powerpoint/2010/main" val="16404229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9EC87-90D8-4789-63DF-26022514B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F7285-E656-8B50-36F1-3EE7EC8501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A0222F-4B9C-28CE-2C18-338DDF298A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B084BB-BC8F-9C53-B17B-D5656E50B98D}"/>
              </a:ext>
            </a:extLst>
          </p:cNvPr>
          <p:cNvSpPr>
            <a:spLocks noGrp="1"/>
          </p:cNvSpPr>
          <p:nvPr>
            <p:ph type="sldNum" sz="quarter" idx="5"/>
          </p:nvPr>
        </p:nvSpPr>
        <p:spPr/>
        <p:txBody>
          <a:bodyPr/>
          <a:lstStyle/>
          <a:p>
            <a:fld id="{FC5BBC2B-72B0-2542-8213-717906F3F32B}" type="slidenum">
              <a:rPr lang="en-US" smtClean="0"/>
              <a:t>28</a:t>
            </a:fld>
            <a:endParaRPr lang="en-US"/>
          </a:p>
        </p:txBody>
      </p:sp>
    </p:spTree>
    <p:extLst>
      <p:ext uri="{BB962C8B-B14F-4D97-AF65-F5344CB8AC3E}">
        <p14:creationId xmlns:p14="http://schemas.microsoft.com/office/powerpoint/2010/main" val="1203096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BA562-503F-0C19-53AB-2E9EFB0458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1CA17-2B2B-4289-C0DD-04D2E453AF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EC94EB-F9C3-7A70-E128-5FD7532F319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8382D62-70D1-A008-65E0-C7E5EF52FCE5}"/>
              </a:ext>
            </a:extLst>
          </p:cNvPr>
          <p:cNvSpPr>
            <a:spLocks noGrp="1"/>
          </p:cNvSpPr>
          <p:nvPr>
            <p:ph type="sldNum" sz="quarter" idx="5"/>
          </p:nvPr>
        </p:nvSpPr>
        <p:spPr/>
        <p:txBody>
          <a:bodyPr/>
          <a:lstStyle/>
          <a:p>
            <a:fld id="{FC5BBC2B-72B0-2542-8213-717906F3F32B}" type="slidenum">
              <a:rPr lang="en-US" smtClean="0"/>
              <a:t>3</a:t>
            </a:fld>
            <a:endParaRPr lang="en-US"/>
          </a:p>
        </p:txBody>
      </p:sp>
    </p:spTree>
    <p:extLst>
      <p:ext uri="{BB962C8B-B14F-4D97-AF65-F5344CB8AC3E}">
        <p14:creationId xmlns:p14="http://schemas.microsoft.com/office/powerpoint/2010/main" val="3383982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10136-8364-BD8E-2F96-624667A203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C0694-76E6-1439-D182-0CC4FF05B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8DB8F-ACAC-D69A-AC1B-D0CEF2EB4C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A9EE26-074E-C0FF-0800-A9E35A34AD7E}"/>
              </a:ext>
            </a:extLst>
          </p:cNvPr>
          <p:cNvSpPr>
            <a:spLocks noGrp="1"/>
          </p:cNvSpPr>
          <p:nvPr>
            <p:ph type="sldNum" sz="quarter" idx="5"/>
          </p:nvPr>
        </p:nvSpPr>
        <p:spPr/>
        <p:txBody>
          <a:bodyPr/>
          <a:lstStyle/>
          <a:p>
            <a:fld id="{FC5BBC2B-72B0-2542-8213-717906F3F32B}" type="slidenum">
              <a:rPr lang="en-US" smtClean="0"/>
              <a:t>32</a:t>
            </a:fld>
            <a:endParaRPr lang="en-US"/>
          </a:p>
        </p:txBody>
      </p:sp>
    </p:spTree>
    <p:extLst>
      <p:ext uri="{BB962C8B-B14F-4D97-AF65-F5344CB8AC3E}">
        <p14:creationId xmlns:p14="http://schemas.microsoft.com/office/powerpoint/2010/main" val="1271878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5225D-B262-3C6F-2740-0B2417630F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383BC-F81B-F512-109D-FDA48D739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E34ACF-25C1-63A4-BB2C-179098079CE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BE7C8D6-3AE0-DF94-0625-3A49030B7FEE}"/>
              </a:ext>
            </a:extLst>
          </p:cNvPr>
          <p:cNvSpPr>
            <a:spLocks noGrp="1"/>
          </p:cNvSpPr>
          <p:nvPr>
            <p:ph type="sldNum" sz="quarter" idx="5"/>
          </p:nvPr>
        </p:nvSpPr>
        <p:spPr/>
        <p:txBody>
          <a:bodyPr/>
          <a:lstStyle/>
          <a:p>
            <a:fld id="{FC5BBC2B-72B0-2542-8213-717906F3F32B}" type="slidenum">
              <a:rPr lang="en-US" smtClean="0"/>
              <a:t>33</a:t>
            </a:fld>
            <a:endParaRPr lang="en-US"/>
          </a:p>
        </p:txBody>
      </p:sp>
    </p:spTree>
    <p:extLst>
      <p:ext uri="{BB962C8B-B14F-4D97-AF65-F5344CB8AC3E}">
        <p14:creationId xmlns:p14="http://schemas.microsoft.com/office/powerpoint/2010/main" val="10225578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84CF2-5CD8-E60A-98A1-A6003C0398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B6DD4-2192-648E-1464-D4A981386B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2155F6-1F11-625C-215C-3E78FD60E2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6E27F7-1AED-A1FF-F50C-74E263596FD1}"/>
              </a:ext>
            </a:extLst>
          </p:cNvPr>
          <p:cNvSpPr>
            <a:spLocks noGrp="1"/>
          </p:cNvSpPr>
          <p:nvPr>
            <p:ph type="sldNum" sz="quarter" idx="5"/>
          </p:nvPr>
        </p:nvSpPr>
        <p:spPr/>
        <p:txBody>
          <a:bodyPr/>
          <a:lstStyle/>
          <a:p>
            <a:fld id="{FC5BBC2B-72B0-2542-8213-717906F3F32B}" type="slidenum">
              <a:rPr lang="en-US" smtClean="0"/>
              <a:t>36</a:t>
            </a:fld>
            <a:endParaRPr lang="en-US"/>
          </a:p>
        </p:txBody>
      </p:sp>
    </p:spTree>
    <p:extLst>
      <p:ext uri="{BB962C8B-B14F-4D97-AF65-F5344CB8AC3E}">
        <p14:creationId xmlns:p14="http://schemas.microsoft.com/office/powerpoint/2010/main" val="30601558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33FD7-5B3E-30B0-AA3F-D998989D17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C17C31-A7EC-0579-4BFB-DE0E516B7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00053C-A107-5324-63E8-A572C73CAC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45AE343-4EB8-A428-28FC-D2E5B868D285}"/>
              </a:ext>
            </a:extLst>
          </p:cNvPr>
          <p:cNvSpPr>
            <a:spLocks noGrp="1"/>
          </p:cNvSpPr>
          <p:nvPr>
            <p:ph type="sldNum" sz="quarter" idx="5"/>
          </p:nvPr>
        </p:nvSpPr>
        <p:spPr/>
        <p:txBody>
          <a:bodyPr/>
          <a:lstStyle/>
          <a:p>
            <a:fld id="{FC5BBC2B-72B0-2542-8213-717906F3F32B}" type="slidenum">
              <a:rPr lang="en-US" smtClean="0"/>
              <a:t>37</a:t>
            </a:fld>
            <a:endParaRPr lang="en-US"/>
          </a:p>
        </p:txBody>
      </p:sp>
    </p:spTree>
    <p:extLst>
      <p:ext uri="{BB962C8B-B14F-4D97-AF65-F5344CB8AC3E}">
        <p14:creationId xmlns:p14="http://schemas.microsoft.com/office/powerpoint/2010/main" val="1255973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96816-BF0A-C658-65BD-58654A3D15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F34CE1-5D39-4480-CE3A-3AE0BA324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BEDFF4-F5CE-6711-120A-CD41639CD6B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2F5FC9B-D0C3-032A-ADD2-FC6ADEFA8188}"/>
              </a:ext>
            </a:extLst>
          </p:cNvPr>
          <p:cNvSpPr>
            <a:spLocks noGrp="1"/>
          </p:cNvSpPr>
          <p:nvPr>
            <p:ph type="sldNum" sz="quarter" idx="5"/>
          </p:nvPr>
        </p:nvSpPr>
        <p:spPr/>
        <p:txBody>
          <a:bodyPr/>
          <a:lstStyle/>
          <a:p>
            <a:fld id="{FC5BBC2B-72B0-2542-8213-717906F3F32B}" type="slidenum">
              <a:rPr lang="en-US" smtClean="0"/>
              <a:t>38</a:t>
            </a:fld>
            <a:endParaRPr lang="en-US"/>
          </a:p>
        </p:txBody>
      </p:sp>
    </p:spTree>
    <p:extLst>
      <p:ext uri="{BB962C8B-B14F-4D97-AF65-F5344CB8AC3E}">
        <p14:creationId xmlns:p14="http://schemas.microsoft.com/office/powerpoint/2010/main" val="2517914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9BF81-2326-4967-9D7E-7F081D47F9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B72110-9BB3-9AAD-E53A-5C3C2ADC28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76C887-509B-8D2B-A6D1-15613B0536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3AF70B4-FA84-B48D-E8F1-D600C6924DB5}"/>
              </a:ext>
            </a:extLst>
          </p:cNvPr>
          <p:cNvSpPr>
            <a:spLocks noGrp="1"/>
          </p:cNvSpPr>
          <p:nvPr>
            <p:ph type="sldNum" sz="quarter" idx="5"/>
          </p:nvPr>
        </p:nvSpPr>
        <p:spPr/>
        <p:txBody>
          <a:bodyPr/>
          <a:lstStyle/>
          <a:p>
            <a:fld id="{FC5BBC2B-72B0-2542-8213-717906F3F32B}" type="slidenum">
              <a:rPr lang="en-US" smtClean="0"/>
              <a:t>41</a:t>
            </a:fld>
            <a:endParaRPr lang="en-US"/>
          </a:p>
        </p:txBody>
      </p:sp>
    </p:spTree>
    <p:extLst>
      <p:ext uri="{BB962C8B-B14F-4D97-AF65-F5344CB8AC3E}">
        <p14:creationId xmlns:p14="http://schemas.microsoft.com/office/powerpoint/2010/main" val="103491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3760E-ABE2-5E85-127B-759AB0BE81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4564F2-B172-DC00-050A-893EB659C3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52C4D-11B0-9B07-ABDD-600FFC439E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BE4F8D6-A84A-0EC4-191B-470160C227F7}"/>
              </a:ext>
            </a:extLst>
          </p:cNvPr>
          <p:cNvSpPr>
            <a:spLocks noGrp="1"/>
          </p:cNvSpPr>
          <p:nvPr>
            <p:ph type="sldNum" sz="quarter" idx="5"/>
          </p:nvPr>
        </p:nvSpPr>
        <p:spPr/>
        <p:txBody>
          <a:bodyPr/>
          <a:lstStyle/>
          <a:p>
            <a:fld id="{FC5BBC2B-72B0-2542-8213-717906F3F32B}" type="slidenum">
              <a:rPr lang="en-US" smtClean="0"/>
              <a:t>42</a:t>
            </a:fld>
            <a:endParaRPr lang="en-US"/>
          </a:p>
        </p:txBody>
      </p:sp>
    </p:spTree>
    <p:extLst>
      <p:ext uri="{BB962C8B-B14F-4D97-AF65-F5344CB8AC3E}">
        <p14:creationId xmlns:p14="http://schemas.microsoft.com/office/powerpoint/2010/main" val="39940825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8CD00-F32F-E4C1-742A-12052110B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29ACEE-19FC-1BD1-8432-79328DDA72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05890E-3580-10ED-528D-ECC9B292EC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BC7C51-BA2C-47ED-8720-5DE9433FBF2E}"/>
              </a:ext>
            </a:extLst>
          </p:cNvPr>
          <p:cNvSpPr>
            <a:spLocks noGrp="1"/>
          </p:cNvSpPr>
          <p:nvPr>
            <p:ph type="sldNum" sz="quarter" idx="5"/>
          </p:nvPr>
        </p:nvSpPr>
        <p:spPr/>
        <p:txBody>
          <a:bodyPr/>
          <a:lstStyle/>
          <a:p>
            <a:fld id="{FC5BBC2B-72B0-2542-8213-717906F3F32B}" type="slidenum">
              <a:rPr lang="en-US" smtClean="0"/>
              <a:t>43</a:t>
            </a:fld>
            <a:endParaRPr lang="en-US"/>
          </a:p>
        </p:txBody>
      </p:sp>
    </p:spTree>
    <p:extLst>
      <p:ext uri="{BB962C8B-B14F-4D97-AF65-F5344CB8AC3E}">
        <p14:creationId xmlns:p14="http://schemas.microsoft.com/office/powerpoint/2010/main" val="10388398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20DAC-ED02-3579-6B4C-548EC5326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37EA2-4D05-0C87-0BA1-C61D86E4F0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F32CFF-69EC-0812-A2C3-C67E85C1B7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F944871-BDB0-0DA5-D761-1BF63D2641E0}"/>
              </a:ext>
            </a:extLst>
          </p:cNvPr>
          <p:cNvSpPr>
            <a:spLocks noGrp="1"/>
          </p:cNvSpPr>
          <p:nvPr>
            <p:ph type="sldNum" sz="quarter" idx="5"/>
          </p:nvPr>
        </p:nvSpPr>
        <p:spPr/>
        <p:txBody>
          <a:bodyPr/>
          <a:lstStyle/>
          <a:p>
            <a:fld id="{FC5BBC2B-72B0-2542-8213-717906F3F32B}" type="slidenum">
              <a:rPr lang="en-US" smtClean="0"/>
              <a:t>44</a:t>
            </a:fld>
            <a:endParaRPr lang="en-US"/>
          </a:p>
        </p:txBody>
      </p:sp>
    </p:spTree>
    <p:extLst>
      <p:ext uri="{BB962C8B-B14F-4D97-AF65-F5344CB8AC3E}">
        <p14:creationId xmlns:p14="http://schemas.microsoft.com/office/powerpoint/2010/main" val="2784927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3C52C-899B-DF8D-5AF7-C20B0EA48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717AD-E1F8-F6CE-8B88-C589AFA853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475B7-C307-3345-B996-9DB5B0920E1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D0140BC-2049-2CCB-F784-B14C10513DA0}"/>
              </a:ext>
            </a:extLst>
          </p:cNvPr>
          <p:cNvSpPr>
            <a:spLocks noGrp="1"/>
          </p:cNvSpPr>
          <p:nvPr>
            <p:ph type="sldNum" sz="quarter" idx="5"/>
          </p:nvPr>
        </p:nvSpPr>
        <p:spPr/>
        <p:txBody>
          <a:bodyPr/>
          <a:lstStyle/>
          <a:p>
            <a:fld id="{FC5BBC2B-72B0-2542-8213-717906F3F32B}" type="slidenum">
              <a:rPr lang="en-US" smtClean="0"/>
              <a:t>45</a:t>
            </a:fld>
            <a:endParaRPr lang="en-US"/>
          </a:p>
        </p:txBody>
      </p:sp>
    </p:spTree>
    <p:extLst>
      <p:ext uri="{BB962C8B-B14F-4D97-AF65-F5344CB8AC3E}">
        <p14:creationId xmlns:p14="http://schemas.microsoft.com/office/powerpoint/2010/main" val="2011265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E51DF-902C-B06F-59D9-F5DC8FC31E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CA841E-882D-D6C3-57A7-E990A8F497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794E9F-6A72-FE5B-595D-2297D3D3A1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8CD75C9-D01D-2734-0C07-5A1983E9BF23}"/>
              </a:ext>
            </a:extLst>
          </p:cNvPr>
          <p:cNvSpPr>
            <a:spLocks noGrp="1"/>
          </p:cNvSpPr>
          <p:nvPr>
            <p:ph type="sldNum" sz="quarter" idx="5"/>
          </p:nvPr>
        </p:nvSpPr>
        <p:spPr/>
        <p:txBody>
          <a:bodyPr/>
          <a:lstStyle/>
          <a:p>
            <a:fld id="{FC5BBC2B-72B0-2542-8213-717906F3F32B}" type="slidenum">
              <a:rPr lang="en-US" smtClean="0"/>
              <a:t>4</a:t>
            </a:fld>
            <a:endParaRPr lang="en-US"/>
          </a:p>
        </p:txBody>
      </p:sp>
    </p:spTree>
    <p:extLst>
      <p:ext uri="{BB962C8B-B14F-4D97-AF65-F5344CB8AC3E}">
        <p14:creationId xmlns:p14="http://schemas.microsoft.com/office/powerpoint/2010/main" val="15475610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814DE-47E4-112F-5A5C-E5DAB0F43F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AAD94-D5D2-1FDE-677C-A8C07547C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B57357-9393-6B1C-8BF6-F629FC3C74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9D4473-562E-6552-A2B7-92653BAF2948}"/>
              </a:ext>
            </a:extLst>
          </p:cNvPr>
          <p:cNvSpPr>
            <a:spLocks noGrp="1"/>
          </p:cNvSpPr>
          <p:nvPr>
            <p:ph type="sldNum" sz="quarter" idx="5"/>
          </p:nvPr>
        </p:nvSpPr>
        <p:spPr/>
        <p:txBody>
          <a:bodyPr/>
          <a:lstStyle/>
          <a:p>
            <a:fld id="{FC5BBC2B-72B0-2542-8213-717906F3F32B}" type="slidenum">
              <a:rPr lang="en-US" smtClean="0"/>
              <a:t>46</a:t>
            </a:fld>
            <a:endParaRPr lang="en-US"/>
          </a:p>
        </p:txBody>
      </p:sp>
    </p:spTree>
    <p:extLst>
      <p:ext uri="{BB962C8B-B14F-4D97-AF65-F5344CB8AC3E}">
        <p14:creationId xmlns:p14="http://schemas.microsoft.com/office/powerpoint/2010/main" val="102315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D09C7-B805-8631-CF21-5DC00BA5A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8D69D-B68A-B781-E691-3B4B4A5846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B3571E-2FC7-6412-0C61-49F65997E0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10AC72-AEFE-7FF1-4BAE-A9992E6A82AE}"/>
              </a:ext>
            </a:extLst>
          </p:cNvPr>
          <p:cNvSpPr>
            <a:spLocks noGrp="1"/>
          </p:cNvSpPr>
          <p:nvPr>
            <p:ph type="sldNum" sz="quarter" idx="5"/>
          </p:nvPr>
        </p:nvSpPr>
        <p:spPr/>
        <p:txBody>
          <a:bodyPr/>
          <a:lstStyle/>
          <a:p>
            <a:fld id="{FC5BBC2B-72B0-2542-8213-717906F3F32B}" type="slidenum">
              <a:rPr lang="en-US" smtClean="0"/>
              <a:t>47</a:t>
            </a:fld>
            <a:endParaRPr lang="en-US"/>
          </a:p>
        </p:txBody>
      </p:sp>
    </p:spTree>
    <p:extLst>
      <p:ext uri="{BB962C8B-B14F-4D97-AF65-F5344CB8AC3E}">
        <p14:creationId xmlns:p14="http://schemas.microsoft.com/office/powerpoint/2010/main" val="41651416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29E58-14D4-9EA5-F1C4-DE349988D4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684483-5845-F494-F8BF-02718F5F9F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74BA74-AE16-34FD-2E43-B5DEA5241D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394833-7487-3B57-0136-F4446AD2D469}"/>
              </a:ext>
            </a:extLst>
          </p:cNvPr>
          <p:cNvSpPr>
            <a:spLocks noGrp="1"/>
          </p:cNvSpPr>
          <p:nvPr>
            <p:ph type="sldNum" sz="quarter" idx="5"/>
          </p:nvPr>
        </p:nvSpPr>
        <p:spPr/>
        <p:txBody>
          <a:bodyPr/>
          <a:lstStyle/>
          <a:p>
            <a:fld id="{FC5BBC2B-72B0-2542-8213-717906F3F32B}" type="slidenum">
              <a:rPr lang="en-US" smtClean="0"/>
              <a:t>48</a:t>
            </a:fld>
            <a:endParaRPr lang="en-US"/>
          </a:p>
        </p:txBody>
      </p:sp>
    </p:spTree>
    <p:extLst>
      <p:ext uri="{BB962C8B-B14F-4D97-AF65-F5344CB8AC3E}">
        <p14:creationId xmlns:p14="http://schemas.microsoft.com/office/powerpoint/2010/main" val="2446035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036CA-5FD8-8119-759A-811A9E533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8D7202-E774-934E-FA61-A371879E93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9467AB-6AC9-8503-2917-DCD77DC4FEA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5F61C12-0644-5E31-6455-C9537202351C}"/>
              </a:ext>
            </a:extLst>
          </p:cNvPr>
          <p:cNvSpPr>
            <a:spLocks noGrp="1"/>
          </p:cNvSpPr>
          <p:nvPr>
            <p:ph type="sldNum" sz="quarter" idx="5"/>
          </p:nvPr>
        </p:nvSpPr>
        <p:spPr/>
        <p:txBody>
          <a:bodyPr/>
          <a:lstStyle/>
          <a:p>
            <a:fld id="{FC5BBC2B-72B0-2542-8213-717906F3F32B}" type="slidenum">
              <a:rPr lang="en-US" smtClean="0"/>
              <a:t>50</a:t>
            </a:fld>
            <a:endParaRPr lang="en-US"/>
          </a:p>
        </p:txBody>
      </p:sp>
    </p:spTree>
    <p:extLst>
      <p:ext uri="{BB962C8B-B14F-4D97-AF65-F5344CB8AC3E}">
        <p14:creationId xmlns:p14="http://schemas.microsoft.com/office/powerpoint/2010/main" val="41294802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173D7-C6B0-C45C-CFD0-E9115ACB71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32AAF-FB9C-E7A5-E9DA-33ECCF6763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F7C89-872C-0758-7A8D-17D545300C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D4773B7-7CFF-8473-1E69-82AE9CEDC9C1}"/>
              </a:ext>
            </a:extLst>
          </p:cNvPr>
          <p:cNvSpPr>
            <a:spLocks noGrp="1"/>
          </p:cNvSpPr>
          <p:nvPr>
            <p:ph type="sldNum" sz="quarter" idx="5"/>
          </p:nvPr>
        </p:nvSpPr>
        <p:spPr/>
        <p:txBody>
          <a:bodyPr/>
          <a:lstStyle/>
          <a:p>
            <a:fld id="{FC5BBC2B-72B0-2542-8213-717906F3F32B}" type="slidenum">
              <a:rPr lang="en-US" smtClean="0"/>
              <a:t>51</a:t>
            </a:fld>
            <a:endParaRPr lang="en-US"/>
          </a:p>
        </p:txBody>
      </p:sp>
    </p:spTree>
    <p:extLst>
      <p:ext uri="{BB962C8B-B14F-4D97-AF65-F5344CB8AC3E}">
        <p14:creationId xmlns:p14="http://schemas.microsoft.com/office/powerpoint/2010/main" val="35557803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C1890-6637-A668-941C-327DF39C25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16587B-7D7D-813F-F37B-3F9172A087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641934-CF61-12FE-4E0C-99DF688B2C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4B99295-0A14-9C59-A4C5-17B8F72C23E6}"/>
              </a:ext>
            </a:extLst>
          </p:cNvPr>
          <p:cNvSpPr>
            <a:spLocks noGrp="1"/>
          </p:cNvSpPr>
          <p:nvPr>
            <p:ph type="sldNum" sz="quarter" idx="5"/>
          </p:nvPr>
        </p:nvSpPr>
        <p:spPr/>
        <p:txBody>
          <a:bodyPr/>
          <a:lstStyle/>
          <a:p>
            <a:fld id="{FC5BBC2B-72B0-2542-8213-717906F3F32B}" type="slidenum">
              <a:rPr lang="en-US" smtClean="0"/>
              <a:t>55</a:t>
            </a:fld>
            <a:endParaRPr lang="en-US"/>
          </a:p>
        </p:txBody>
      </p:sp>
    </p:spTree>
    <p:extLst>
      <p:ext uri="{BB962C8B-B14F-4D97-AF65-F5344CB8AC3E}">
        <p14:creationId xmlns:p14="http://schemas.microsoft.com/office/powerpoint/2010/main" val="2592705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F9DB9-DC8E-7EC6-D8C3-B4BAA14BA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B8A956-7047-7EB5-CB3C-F64F37741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B69DE3-2178-F6A9-8C4D-53893DD72D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BD0F97-04A1-0510-7372-73F067DB3CF5}"/>
              </a:ext>
            </a:extLst>
          </p:cNvPr>
          <p:cNvSpPr>
            <a:spLocks noGrp="1"/>
          </p:cNvSpPr>
          <p:nvPr>
            <p:ph type="sldNum" sz="quarter" idx="5"/>
          </p:nvPr>
        </p:nvSpPr>
        <p:spPr/>
        <p:txBody>
          <a:bodyPr/>
          <a:lstStyle/>
          <a:p>
            <a:fld id="{FC5BBC2B-72B0-2542-8213-717906F3F32B}" type="slidenum">
              <a:rPr lang="en-US" smtClean="0"/>
              <a:t>57</a:t>
            </a:fld>
            <a:endParaRPr lang="en-US"/>
          </a:p>
        </p:txBody>
      </p:sp>
    </p:spTree>
    <p:extLst>
      <p:ext uri="{BB962C8B-B14F-4D97-AF65-F5344CB8AC3E}">
        <p14:creationId xmlns:p14="http://schemas.microsoft.com/office/powerpoint/2010/main" val="3386571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7666E-1D01-0DC0-5821-A2C38CC2A0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40742-C2A3-E871-49F8-9179E829B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79AB30-6A6A-B474-77CB-AC08906D93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E38BEC-89A0-B082-1FC2-2308209B9243}"/>
              </a:ext>
            </a:extLst>
          </p:cNvPr>
          <p:cNvSpPr>
            <a:spLocks noGrp="1"/>
          </p:cNvSpPr>
          <p:nvPr>
            <p:ph type="sldNum" sz="quarter" idx="5"/>
          </p:nvPr>
        </p:nvSpPr>
        <p:spPr/>
        <p:txBody>
          <a:bodyPr/>
          <a:lstStyle/>
          <a:p>
            <a:fld id="{FC5BBC2B-72B0-2542-8213-717906F3F32B}" type="slidenum">
              <a:rPr lang="en-US" smtClean="0"/>
              <a:t>58</a:t>
            </a:fld>
            <a:endParaRPr lang="en-US"/>
          </a:p>
        </p:txBody>
      </p:sp>
    </p:spTree>
    <p:extLst>
      <p:ext uri="{BB962C8B-B14F-4D97-AF65-F5344CB8AC3E}">
        <p14:creationId xmlns:p14="http://schemas.microsoft.com/office/powerpoint/2010/main" val="11412727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2A15A-DBAD-6219-214E-C5BD28A5B1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2B70D8-3E5B-C58A-6C81-2016B1CE35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0E5D53-0C8B-A85D-C84A-D01EC1A159B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839182-12C1-FD68-1D23-A18443ED46DF}"/>
              </a:ext>
            </a:extLst>
          </p:cNvPr>
          <p:cNvSpPr>
            <a:spLocks noGrp="1"/>
          </p:cNvSpPr>
          <p:nvPr>
            <p:ph type="sldNum" sz="quarter" idx="5"/>
          </p:nvPr>
        </p:nvSpPr>
        <p:spPr/>
        <p:txBody>
          <a:bodyPr/>
          <a:lstStyle/>
          <a:p>
            <a:fld id="{FC5BBC2B-72B0-2542-8213-717906F3F32B}" type="slidenum">
              <a:rPr lang="en-US" smtClean="0"/>
              <a:t>59</a:t>
            </a:fld>
            <a:endParaRPr lang="en-US"/>
          </a:p>
        </p:txBody>
      </p:sp>
    </p:spTree>
    <p:extLst>
      <p:ext uri="{BB962C8B-B14F-4D97-AF65-F5344CB8AC3E}">
        <p14:creationId xmlns:p14="http://schemas.microsoft.com/office/powerpoint/2010/main" val="7479363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BE8E2-5CA1-EAA9-8A67-3A975DFD8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9BA158-D5F6-989C-CEE9-9368884ED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D2E05-0C5F-1088-B914-8093A087BC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75124A-FDF4-F1E5-C173-B33660CDDE68}"/>
              </a:ext>
            </a:extLst>
          </p:cNvPr>
          <p:cNvSpPr>
            <a:spLocks noGrp="1"/>
          </p:cNvSpPr>
          <p:nvPr>
            <p:ph type="sldNum" sz="quarter" idx="5"/>
          </p:nvPr>
        </p:nvSpPr>
        <p:spPr/>
        <p:txBody>
          <a:bodyPr/>
          <a:lstStyle/>
          <a:p>
            <a:fld id="{FC5BBC2B-72B0-2542-8213-717906F3F32B}" type="slidenum">
              <a:rPr lang="en-US" smtClean="0"/>
              <a:t>61</a:t>
            </a:fld>
            <a:endParaRPr lang="en-US"/>
          </a:p>
        </p:txBody>
      </p:sp>
    </p:spTree>
    <p:extLst>
      <p:ext uri="{BB962C8B-B14F-4D97-AF65-F5344CB8AC3E}">
        <p14:creationId xmlns:p14="http://schemas.microsoft.com/office/powerpoint/2010/main" val="137967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E9482-C73F-39C4-88AF-C033AD08E0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191E0-D789-67A4-4C80-383603E4D1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6999DD-3F80-6B57-8051-B74A92EB34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EE88C9B-7D32-0F87-BD79-F1567AF01D01}"/>
              </a:ext>
            </a:extLst>
          </p:cNvPr>
          <p:cNvSpPr>
            <a:spLocks noGrp="1"/>
          </p:cNvSpPr>
          <p:nvPr>
            <p:ph type="sldNum" sz="quarter" idx="5"/>
          </p:nvPr>
        </p:nvSpPr>
        <p:spPr/>
        <p:txBody>
          <a:bodyPr/>
          <a:lstStyle/>
          <a:p>
            <a:fld id="{FC5BBC2B-72B0-2542-8213-717906F3F32B}" type="slidenum">
              <a:rPr lang="en-US" smtClean="0"/>
              <a:t>5</a:t>
            </a:fld>
            <a:endParaRPr lang="en-US"/>
          </a:p>
        </p:txBody>
      </p:sp>
    </p:spTree>
    <p:extLst>
      <p:ext uri="{BB962C8B-B14F-4D97-AF65-F5344CB8AC3E}">
        <p14:creationId xmlns:p14="http://schemas.microsoft.com/office/powerpoint/2010/main" val="8612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05C33-15C6-2B8D-1EA4-A76C1DDBBD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372E18-B425-05E0-7F28-DF209E7DF3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CD22DA-40BB-FFA9-B898-966815F5AD5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24AF173-FAAD-94E1-BD5A-F373C323BE97}"/>
              </a:ext>
            </a:extLst>
          </p:cNvPr>
          <p:cNvSpPr>
            <a:spLocks noGrp="1"/>
          </p:cNvSpPr>
          <p:nvPr>
            <p:ph type="sldNum" sz="quarter" idx="5"/>
          </p:nvPr>
        </p:nvSpPr>
        <p:spPr/>
        <p:txBody>
          <a:bodyPr/>
          <a:lstStyle/>
          <a:p>
            <a:fld id="{FC5BBC2B-72B0-2542-8213-717906F3F32B}" type="slidenum">
              <a:rPr lang="en-US" smtClean="0"/>
              <a:t>6</a:t>
            </a:fld>
            <a:endParaRPr lang="en-US"/>
          </a:p>
        </p:txBody>
      </p:sp>
    </p:spTree>
    <p:extLst>
      <p:ext uri="{BB962C8B-B14F-4D97-AF65-F5344CB8AC3E}">
        <p14:creationId xmlns:p14="http://schemas.microsoft.com/office/powerpoint/2010/main" val="612554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CA1C7-4D43-4C7A-E0BA-C4CC6E0CF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92C112-44BE-BDF9-F8FB-6D2A5971E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8CECA7-A54B-1449-7FDA-B6B0BC827D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74A458-7904-C3C9-0CD9-41780CEFAAEB}"/>
              </a:ext>
            </a:extLst>
          </p:cNvPr>
          <p:cNvSpPr>
            <a:spLocks noGrp="1"/>
          </p:cNvSpPr>
          <p:nvPr>
            <p:ph type="sldNum" sz="quarter" idx="5"/>
          </p:nvPr>
        </p:nvSpPr>
        <p:spPr/>
        <p:txBody>
          <a:bodyPr/>
          <a:lstStyle/>
          <a:p>
            <a:fld id="{FC5BBC2B-72B0-2542-8213-717906F3F32B}" type="slidenum">
              <a:rPr lang="en-US" smtClean="0"/>
              <a:t>9</a:t>
            </a:fld>
            <a:endParaRPr lang="en-US"/>
          </a:p>
        </p:txBody>
      </p:sp>
    </p:spTree>
    <p:extLst>
      <p:ext uri="{BB962C8B-B14F-4D97-AF65-F5344CB8AC3E}">
        <p14:creationId xmlns:p14="http://schemas.microsoft.com/office/powerpoint/2010/main" val="3507001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FFA8B-5017-E7DD-E568-C7A3B9C2CB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109AF-1A63-C4CC-7206-A793F0D692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EA57A3-7DC1-F889-DAE9-30E68803AA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7BCD011-01D7-71FA-E959-902DFB86C672}"/>
              </a:ext>
            </a:extLst>
          </p:cNvPr>
          <p:cNvSpPr>
            <a:spLocks noGrp="1"/>
          </p:cNvSpPr>
          <p:nvPr>
            <p:ph type="sldNum" sz="quarter" idx="5"/>
          </p:nvPr>
        </p:nvSpPr>
        <p:spPr/>
        <p:txBody>
          <a:bodyPr/>
          <a:lstStyle/>
          <a:p>
            <a:fld id="{FC5BBC2B-72B0-2542-8213-717906F3F32B}" type="slidenum">
              <a:rPr lang="en-US" smtClean="0"/>
              <a:t>11</a:t>
            </a:fld>
            <a:endParaRPr lang="en-US"/>
          </a:p>
        </p:txBody>
      </p:sp>
    </p:spTree>
    <p:extLst>
      <p:ext uri="{BB962C8B-B14F-4D97-AF65-F5344CB8AC3E}">
        <p14:creationId xmlns:p14="http://schemas.microsoft.com/office/powerpoint/2010/main" val="297020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A6FA6-A0AA-4D4D-42B3-1ED53E29F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D6FBD-2E95-9349-7C7B-1A3B09F444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3A0B2-2E23-7D8E-9728-E71A24FAC1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9092000-9746-EC71-EEE7-807185026F18}"/>
              </a:ext>
            </a:extLst>
          </p:cNvPr>
          <p:cNvSpPr>
            <a:spLocks noGrp="1"/>
          </p:cNvSpPr>
          <p:nvPr>
            <p:ph type="sldNum" sz="quarter" idx="5"/>
          </p:nvPr>
        </p:nvSpPr>
        <p:spPr/>
        <p:txBody>
          <a:bodyPr/>
          <a:lstStyle/>
          <a:p>
            <a:fld id="{FC5BBC2B-72B0-2542-8213-717906F3F32B}" type="slidenum">
              <a:rPr lang="en-US" smtClean="0"/>
              <a:t>12</a:t>
            </a:fld>
            <a:endParaRPr lang="en-US"/>
          </a:p>
        </p:txBody>
      </p:sp>
    </p:spTree>
    <p:extLst>
      <p:ext uri="{BB962C8B-B14F-4D97-AF65-F5344CB8AC3E}">
        <p14:creationId xmlns:p14="http://schemas.microsoft.com/office/powerpoint/2010/main" val="1651410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A878D-C47D-09F0-A6C1-FD750C580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6E172-AC86-E77D-3C94-A62B1651A0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A33523-8EDB-B8D9-BB48-18CF7B36BA7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43D4C03-122A-75FC-8E4C-8D0AC6D686E0}"/>
              </a:ext>
            </a:extLst>
          </p:cNvPr>
          <p:cNvSpPr>
            <a:spLocks noGrp="1"/>
          </p:cNvSpPr>
          <p:nvPr>
            <p:ph type="sldNum" sz="quarter" idx="5"/>
          </p:nvPr>
        </p:nvSpPr>
        <p:spPr/>
        <p:txBody>
          <a:bodyPr/>
          <a:lstStyle/>
          <a:p>
            <a:fld id="{FC5BBC2B-72B0-2542-8213-717906F3F32B}" type="slidenum">
              <a:rPr lang="en-US" smtClean="0"/>
              <a:t>13</a:t>
            </a:fld>
            <a:endParaRPr lang="en-US"/>
          </a:p>
        </p:txBody>
      </p:sp>
    </p:spTree>
    <p:extLst>
      <p:ext uri="{BB962C8B-B14F-4D97-AF65-F5344CB8AC3E}">
        <p14:creationId xmlns:p14="http://schemas.microsoft.com/office/powerpoint/2010/main" val="682339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A222-E9A5-86A7-CA5B-F1454F6B1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B1BB04-B26C-8367-402D-4A4039691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D93DBA-9855-EACB-E3EA-FE670C07E0D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E1478685-B7B4-5009-6E90-7E2CF451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6BC47A-68B5-00AD-AEEE-26E2ED3D57C9}"/>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10717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75BE8-BB4F-A59C-CC03-572746213C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6268F9-F24D-CC96-DFDF-96BA503031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EAD1E-AF18-1BE5-864D-E8E83A7F280D}"/>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07E8AF4E-AC35-6763-4FD5-E28BC7938A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2C237-91AD-ACF7-1E78-E6871025725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880977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386549-9272-96F4-733B-023F29D8C7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96DD84-F5D0-A6D4-FD45-84596E01E0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7BDB83-4A42-E260-36E8-A5F0422E4C5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8144FA91-B94E-A673-2B58-96ECDBD92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CA8872-9098-E8CE-487A-B595DAC0478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493420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EFC9-B55E-5926-78C0-FC9855DA60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74DA0E-AB04-8E47-B48C-8A7B3C3F9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2753F-435D-F327-8496-AD8347F29C6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18D3F2D-9199-3368-9CE9-EC96BE10C5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DB0056-2C57-6C55-3947-37958B0036B1}"/>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58740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5455-7303-9CA9-7B04-4E40CB176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6D6EC-F9A0-CD31-C69A-7C158021F0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2E3037-4B77-9163-84F9-8540215BBDA8}"/>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ED90846-B51D-A53B-43E8-F806F17B77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30A17-DDA1-AD7B-2BC1-4C889236642A}"/>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095809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6134-F614-D38A-F20D-0259B2A951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42C2E6-5655-C31D-6178-7A2D1E6284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1076EA-FFF5-783B-3BB6-E175FF6938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8247BC-4ED2-CAB9-E63D-18EA49A469F7}"/>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1A92A840-F54E-6BC7-2EE8-7E424F658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62C0C-4E72-01E0-8854-5BF057DD55F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19634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0BA3-D4FA-FCC7-0BC4-8B4767357A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01ABB5-08A4-37BB-2D89-EC89CD88AC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6BD57-2E7B-4CF5-ED44-C8CFD885B8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065104-D897-2178-DD49-D8CE5D57EE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A85B65-907C-3DA3-80B4-811AE00BA3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643E83-8AFF-4916-8259-B0351DC34459}"/>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8" name="Footer Placeholder 7">
            <a:extLst>
              <a:ext uri="{FF2B5EF4-FFF2-40B4-BE49-F238E27FC236}">
                <a16:creationId xmlns:a16="http://schemas.microsoft.com/office/drawing/2014/main" id="{CE34F1F9-83C0-4923-9583-5C7C1C02E3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EECAFC-CB83-63FF-1987-F4A9D7CF08D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705939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DE21-8D34-F3B9-6F30-8D5FD6E306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349365-1099-4AA3-A1EA-57F6B9527530}"/>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4" name="Footer Placeholder 3">
            <a:extLst>
              <a:ext uri="{FF2B5EF4-FFF2-40B4-BE49-F238E27FC236}">
                <a16:creationId xmlns:a16="http://schemas.microsoft.com/office/drawing/2014/main" id="{034BD4C7-287F-D3F4-80DD-412067E0DC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AF2EF0-DD70-3CB4-DB8D-89C795C2C2B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48588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0C957D-EE5D-2F57-0ADB-D3E1C3C47D32}"/>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3" name="Footer Placeholder 2">
            <a:extLst>
              <a:ext uri="{FF2B5EF4-FFF2-40B4-BE49-F238E27FC236}">
                <a16:creationId xmlns:a16="http://schemas.microsoft.com/office/drawing/2014/main" id="{7723C946-8CA1-0D0E-E6A6-E49ABD8784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240142-C5EF-C514-7B54-73C8A01CC5E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475923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A68-8CB4-DF2E-29D4-3951B476F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A11215-2760-3831-848B-AE12C75EA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213F4F-2F5A-0C7B-214A-FDFD7E297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20DD07-76C5-7182-9197-733B85A7121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889123C9-9448-068F-9E42-0FF9BF268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559215-7A38-9D83-6C1B-ABBEB5D8FD73}"/>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43160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806B1-FFD0-4D8A-06EF-65B9D92490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FFD9DA-2B0A-8D9B-40C4-906F32B89D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CC0DD3-0689-FB3B-9F40-966CEE335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42492F-E8B8-BCF3-3F36-6070D070B2B6}"/>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39FCAE27-A74C-E28B-135C-33A03B18D7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B3BB6B-C15C-C5BB-E310-AE57625FE62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59753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3EAAD-62D6-410D-9203-F6229C9B49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03E65B-FF39-116F-BDFC-441DF0107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2CB7FD-0A76-2F45-5989-8D14B8D1B5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B87D80F5-E6C7-6937-F050-755568C143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88F8ED-30C0-355C-F1F9-85F8EF89F1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548BB-BFC1-7E4C-9C86-6066836D2D12}" type="slidenum">
              <a:rPr lang="en-US" smtClean="0"/>
              <a:t>‹#›</a:t>
            </a:fld>
            <a:endParaRPr lang="en-US"/>
          </a:p>
        </p:txBody>
      </p:sp>
    </p:spTree>
    <p:extLst>
      <p:ext uri="{BB962C8B-B14F-4D97-AF65-F5344CB8AC3E}">
        <p14:creationId xmlns:p14="http://schemas.microsoft.com/office/powerpoint/2010/main" val="35299358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4.wdp"/><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0.png"/><Relationship Id="rId4" Type="http://schemas.microsoft.com/office/2007/relationships/hdphoto" Target="../media/hdphoto4.wdp"/><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5.wdp"/><Relationship Id="rId4" Type="http://schemas.openxmlformats.org/officeDocument/2006/relationships/image" Target="../media/image3.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6.wdp"/></Relationships>
</file>

<file path=ppt/slides/_rels/slide2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6.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6.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6.wdp"/></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6.wdp"/></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microsoft.com/office/2007/relationships/hdphoto" Target="../media/hdphoto6.wdp"/></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microsoft.com/office/2007/relationships/hdphoto" Target="../media/hdphoto6.wdp"/></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2.wdp"/></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015F216-AE6C-6846-E057-6845FA903540}"/>
            </a:ext>
          </a:extLst>
        </p:cNvPr>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Generative AI in data analytics: A complete guide in 2025">
            <a:extLst>
              <a:ext uri="{FF2B5EF4-FFF2-40B4-BE49-F238E27FC236}">
                <a16:creationId xmlns:a16="http://schemas.microsoft.com/office/drawing/2014/main" id="{13813566-E891-487C-5477-02CAF3351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2" r="9091"/>
          <a:stretch>
            <a:fillRect/>
          </a:stretch>
        </p:blipFill>
        <p:spPr bwMode="auto">
          <a:xfrm>
            <a:off x="20" y="10"/>
            <a:ext cx="12191981"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A0591AF-87FF-08B9-1148-7633B9B294BE}"/>
              </a:ext>
            </a:extLst>
          </p:cNvPr>
          <p:cNvSpPr txBox="1"/>
          <p:nvPr/>
        </p:nvSpPr>
        <p:spPr>
          <a:xfrm>
            <a:off x="404552" y="3091928"/>
            <a:ext cx="11314481"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a:solidFill>
                  <a:schemeClr val="bg1"/>
                </a:solidFill>
                <a:latin typeface="+mj-lt"/>
                <a:ea typeface="+mj-ea"/>
                <a:cs typeface="+mj-cs"/>
              </a:rPr>
              <a:t>Core Patterns</a:t>
            </a:r>
          </a:p>
          <a:p>
            <a:pPr>
              <a:lnSpc>
                <a:spcPct val="90000"/>
              </a:lnSpc>
              <a:spcBef>
                <a:spcPct val="0"/>
              </a:spcBef>
              <a:spcAft>
                <a:spcPts val="600"/>
              </a:spcAft>
            </a:pPr>
            <a:r>
              <a:rPr lang="en-US" sz="6600">
                <a:solidFill>
                  <a:schemeClr val="bg1"/>
                </a:solidFill>
                <a:latin typeface="+mj-lt"/>
                <a:ea typeface="+mj-ea"/>
                <a:cs typeface="+mj-cs"/>
              </a:rPr>
              <a:t>for Coding with AI</a:t>
            </a:r>
          </a:p>
        </p:txBody>
      </p:sp>
      <p:sp>
        <p:nvSpPr>
          <p:cNvPr id="1037" name="Rectangle: Rounded Corners 103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7F7FD4F-8CDC-7F58-DB0F-204636A73D11}"/>
              </a:ext>
            </a:extLst>
          </p:cNvPr>
          <p:cNvSpPr txBox="1"/>
          <p:nvPr/>
        </p:nvSpPr>
        <p:spPr>
          <a:xfrm>
            <a:off x="404553" y="5624945"/>
            <a:ext cx="9078562" cy="592975"/>
          </a:xfrm>
          <a:prstGeom prst="rect">
            <a:avLst/>
          </a:prstGeom>
        </p:spPr>
        <p:txBody>
          <a:bodyPr vert="horz" lIns="91440" tIns="45720" rIns="91440" bIns="45720" rtlCol="0" anchor="ctr">
            <a:normAutofit/>
          </a:bodyPr>
          <a:lstStyle/>
          <a:p>
            <a:pPr>
              <a:lnSpc>
                <a:spcPct val="90000"/>
              </a:lnSpc>
              <a:spcBef>
                <a:spcPts val="1000"/>
              </a:spcBef>
            </a:pPr>
            <a:r>
              <a:rPr lang="en-US" sz="2400">
                <a:solidFill>
                  <a:schemeClr val="bg1"/>
                </a:solidFill>
              </a:rPr>
              <a:t>Lada Kesseler</a:t>
            </a:r>
          </a:p>
        </p:txBody>
      </p:sp>
    </p:spTree>
    <p:extLst>
      <p:ext uri="{BB962C8B-B14F-4D97-AF65-F5344CB8AC3E}">
        <p14:creationId xmlns:p14="http://schemas.microsoft.com/office/powerpoint/2010/main" val="2859863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FC29B-FAE3-93EC-F160-74D9FD65F32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4F691ED-BDFB-5215-BB1E-1241467ED07D}"/>
              </a:ext>
            </a:extLst>
          </p:cNvPr>
          <p:cNvSpPr txBox="1"/>
          <p:nvPr/>
        </p:nvSpPr>
        <p:spPr>
          <a:xfrm>
            <a:off x="3627646" y="3167390"/>
            <a:ext cx="4861844" cy="523220"/>
          </a:xfrm>
          <a:prstGeom prst="rect">
            <a:avLst/>
          </a:prstGeom>
          <a:noFill/>
        </p:spPr>
        <p:txBody>
          <a:bodyPr wrap="none" rtlCol="0">
            <a:spAutoFit/>
          </a:bodyPr>
          <a:lstStyle/>
          <a:p>
            <a:r>
              <a:rPr lang="en-US" sz="2800"/>
              <a:t>Why are we getting bad results?</a:t>
            </a:r>
          </a:p>
        </p:txBody>
      </p:sp>
      <p:pic>
        <p:nvPicPr>
          <p:cNvPr id="3" name="done_person">
            <a:extLst>
              <a:ext uri="{FF2B5EF4-FFF2-40B4-BE49-F238E27FC236}">
                <a16:creationId xmlns:a16="http://schemas.microsoft.com/office/drawing/2014/main" id="{5F79B7A0-AD08-9228-D72B-4DEABB288E50}"/>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405517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F4526-EE36-FE7F-4999-92747BF8B7B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950E550E-0E7A-C7FC-1534-712E6A3F2BC7}"/>
              </a:ext>
            </a:extLst>
          </p:cNvPr>
          <p:cNvSpPr/>
          <p:nvPr/>
        </p:nvSpPr>
        <p:spPr>
          <a:xfrm>
            <a:off x="8381893"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8E5675A1-DA70-B6D3-901A-9D293CE6A3BD}"/>
              </a:ext>
            </a:extLst>
          </p:cNvPr>
          <p:cNvSpPr txBox="1"/>
          <p:nvPr/>
        </p:nvSpPr>
        <p:spPr>
          <a:xfrm>
            <a:off x="9804556"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D9F456A5-3C2A-645A-53EF-51C55A751B24}"/>
              </a:ext>
            </a:extLst>
          </p:cNvPr>
          <p:cNvSpPr/>
          <p:nvPr/>
        </p:nvSpPr>
        <p:spPr>
          <a:xfrm>
            <a:off x="8550711"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B</a:t>
            </a:r>
          </a:p>
        </p:txBody>
      </p:sp>
      <p:pic>
        <p:nvPicPr>
          <p:cNvPr id="24" name="Picture 23" descr="A white and black brain with circuit board&#10;&#10;AI-generated content may be incorrect.">
            <a:extLst>
              <a:ext uri="{FF2B5EF4-FFF2-40B4-BE49-F238E27FC236}">
                <a16:creationId xmlns:a16="http://schemas.microsoft.com/office/drawing/2014/main" id="{30331685-4152-1D60-F83E-C76FF63548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152132" y="687456"/>
            <a:ext cx="1584897" cy="1353971"/>
          </a:xfrm>
          <a:prstGeom prst="rect">
            <a:avLst/>
          </a:prstGeom>
        </p:spPr>
      </p:pic>
      <p:sp>
        <p:nvSpPr>
          <p:cNvPr id="2" name="Rounded Rectangle 1">
            <a:extLst>
              <a:ext uri="{FF2B5EF4-FFF2-40B4-BE49-F238E27FC236}">
                <a16:creationId xmlns:a16="http://schemas.microsoft.com/office/drawing/2014/main" id="{85B3444F-527C-6344-2287-6627941C069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CD7E060-01C7-7CA0-CEE8-F8A0B7707B65}"/>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D7B0B77-F30F-B522-7AC0-C8B99A8532E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A</a:t>
            </a:r>
          </a:p>
        </p:txBody>
      </p:sp>
      <p:pic>
        <p:nvPicPr>
          <p:cNvPr id="9" name="Picture 8" descr="A white and black brain with circuit board&#10;&#10;AI-generated content may be incorrect.">
            <a:extLst>
              <a:ext uri="{FF2B5EF4-FFF2-40B4-BE49-F238E27FC236}">
                <a16:creationId xmlns:a16="http://schemas.microsoft.com/office/drawing/2014/main" id="{41A32E0C-5A2B-7E09-9A98-F7F2EEC6899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33F3321-34E2-8949-ADA7-00C4F60D8B57}"/>
              </a:ext>
            </a:extLst>
          </p:cNvPr>
          <p:cNvSpPr/>
          <p:nvPr/>
        </p:nvSpPr>
        <p:spPr>
          <a:xfrm>
            <a:off x="4177595" y="477131"/>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C5EA721-ED45-662F-14BD-9F99F68C3FF7}"/>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FC2016D-AFCB-74B9-5E2D-9D5A823C29E4}"/>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0B0AF46-DCD2-9917-BAEA-2DEB9A0282F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7" name="Picture 16" descr="A green check mark with brush strokes&#10;&#10;AI-generated content may be incorrect.">
            <a:extLst>
              <a:ext uri="{FF2B5EF4-FFF2-40B4-BE49-F238E27FC236}">
                <a16:creationId xmlns:a16="http://schemas.microsoft.com/office/drawing/2014/main" id="{1709A427-4058-38F4-2336-22ADDD400224}"/>
              </a:ext>
            </a:extLst>
          </p:cNvPr>
          <p:cNvPicPr>
            <a:picLocks noChangeAspect="1"/>
          </p:cNvPicPr>
          <p:nvPr/>
        </p:nvPicPr>
        <p:blipFill>
          <a:blip r:embed="rId5"/>
          <a:stretch>
            <a:fillRect/>
          </a:stretch>
        </p:blipFill>
        <p:spPr>
          <a:xfrm>
            <a:off x="5564548" y="1544524"/>
            <a:ext cx="379842" cy="369333"/>
          </a:xfrm>
          <a:prstGeom prst="rect">
            <a:avLst/>
          </a:prstGeom>
        </p:spPr>
      </p:pic>
      <p:pic>
        <p:nvPicPr>
          <p:cNvPr id="19" name="Picture 18" descr="A red x drawn on a white background&#10;&#10;AI-generated content may be incorrect.">
            <a:extLst>
              <a:ext uri="{FF2B5EF4-FFF2-40B4-BE49-F238E27FC236}">
                <a16:creationId xmlns:a16="http://schemas.microsoft.com/office/drawing/2014/main" id="{FD00ECD9-A995-99A7-8F5F-DF7E25017824}"/>
              </a:ext>
            </a:extLst>
          </p:cNvPr>
          <p:cNvPicPr>
            <a:picLocks noChangeAspect="1"/>
          </p:cNvPicPr>
          <p:nvPr/>
        </p:nvPicPr>
        <p:blipFill>
          <a:blip r:embed="rId6"/>
          <a:stretch>
            <a:fillRect/>
          </a:stretch>
        </p:blipFill>
        <p:spPr>
          <a:xfrm>
            <a:off x="6444360" y="1566858"/>
            <a:ext cx="379842" cy="404462"/>
          </a:xfrm>
          <a:prstGeom prst="rect">
            <a:avLst/>
          </a:prstGeom>
        </p:spPr>
      </p:pic>
      <p:sp>
        <p:nvSpPr>
          <p:cNvPr id="21" name="Rectangle 20">
            <a:extLst>
              <a:ext uri="{FF2B5EF4-FFF2-40B4-BE49-F238E27FC236}">
                <a16:creationId xmlns:a16="http://schemas.microsoft.com/office/drawing/2014/main" id="{921E0A8C-D5E4-4B08-08B2-88CF843A6D07}"/>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67D532C7-C870-B5A4-9958-1C94EB74BA36}"/>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E357F77-4474-B2F2-49E8-75A7E0548AFE}"/>
              </a:ext>
            </a:extLst>
          </p:cNvPr>
          <p:cNvSpPr/>
          <p:nvPr/>
        </p:nvSpPr>
        <p:spPr>
          <a:xfrm>
            <a:off x="1846322" y="1004407"/>
            <a:ext cx="245238" cy="234497"/>
          </a:xfrm>
          <a:custGeom>
            <a:avLst/>
            <a:gdLst>
              <a:gd name="csX0" fmla="*/ 0 w 245238"/>
              <a:gd name="csY0" fmla="*/ 0 h 234497"/>
              <a:gd name="csX1" fmla="*/ 245238 w 245238"/>
              <a:gd name="csY1" fmla="*/ 0 h 234497"/>
              <a:gd name="csX2" fmla="*/ 245238 w 245238"/>
              <a:gd name="csY2" fmla="*/ 234497 h 234497"/>
              <a:gd name="csX3" fmla="*/ 0 w 245238"/>
              <a:gd name="csY3" fmla="*/ 234497 h 234497"/>
              <a:gd name="csX4" fmla="*/ 0 w 245238"/>
              <a:gd name="csY4" fmla="*/ 0 h 234497"/>
            </a:gdLst>
            <a:ahLst/>
            <a:cxnLst>
              <a:cxn ang="0">
                <a:pos x="csX0" y="csY0"/>
              </a:cxn>
              <a:cxn ang="0">
                <a:pos x="csX1" y="csY1"/>
              </a:cxn>
              <a:cxn ang="0">
                <a:pos x="csX2" y="csY2"/>
              </a:cxn>
              <a:cxn ang="0">
                <a:pos x="csX3" y="csY3"/>
              </a:cxn>
              <a:cxn ang="0">
                <a:pos x="csX4" y="csY4"/>
              </a:cxn>
            </a:cxnLst>
            <a:rect l="l" t="t" r="r" b="b"/>
            <a:pathLst>
              <a:path w="245238" h="234497" fill="none" extrusionOk="0">
                <a:moveTo>
                  <a:pt x="0" y="0"/>
                </a:moveTo>
                <a:cubicBezTo>
                  <a:pt x="89840" y="-3033"/>
                  <a:pt x="136064" y="-12313"/>
                  <a:pt x="245238" y="0"/>
                </a:cubicBezTo>
                <a:cubicBezTo>
                  <a:pt x="242140" y="105143"/>
                  <a:pt x="234433" y="174909"/>
                  <a:pt x="245238" y="234497"/>
                </a:cubicBezTo>
                <a:cubicBezTo>
                  <a:pt x="196897" y="231740"/>
                  <a:pt x="45750" y="241236"/>
                  <a:pt x="0" y="234497"/>
                </a:cubicBezTo>
                <a:cubicBezTo>
                  <a:pt x="-15065" y="186051"/>
                  <a:pt x="-11925" y="68108"/>
                  <a:pt x="0" y="0"/>
                </a:cubicBezTo>
                <a:close/>
              </a:path>
              <a:path w="245238" h="234497" stroke="0" extrusionOk="0">
                <a:moveTo>
                  <a:pt x="0" y="0"/>
                </a:moveTo>
                <a:cubicBezTo>
                  <a:pt x="67610" y="-14500"/>
                  <a:pt x="199858" y="730"/>
                  <a:pt x="245238" y="0"/>
                </a:cubicBezTo>
                <a:cubicBezTo>
                  <a:pt x="229079" y="37973"/>
                  <a:pt x="246844" y="134010"/>
                  <a:pt x="245238" y="234497"/>
                </a:cubicBezTo>
                <a:cubicBezTo>
                  <a:pt x="133371" y="247976"/>
                  <a:pt x="84160" y="213942"/>
                  <a:pt x="0" y="234497"/>
                </a:cubicBezTo>
                <a:cubicBezTo>
                  <a:pt x="20021" y="142413"/>
                  <a:pt x="9284" y="34070"/>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C3BD94-8BB5-6476-1DD0-2FAE7438E59F}"/>
              </a:ext>
            </a:extLst>
          </p:cNvPr>
          <p:cNvSpPr/>
          <p:nvPr/>
        </p:nvSpPr>
        <p:spPr>
          <a:xfrm>
            <a:off x="9440341" y="1004407"/>
            <a:ext cx="271218" cy="259339"/>
          </a:xfrm>
          <a:custGeom>
            <a:avLst/>
            <a:gdLst>
              <a:gd name="csX0" fmla="*/ 0 w 271218"/>
              <a:gd name="csY0" fmla="*/ 0 h 259339"/>
              <a:gd name="csX1" fmla="*/ 271218 w 271218"/>
              <a:gd name="csY1" fmla="*/ 0 h 259339"/>
              <a:gd name="csX2" fmla="*/ 271218 w 271218"/>
              <a:gd name="csY2" fmla="*/ 259339 h 259339"/>
              <a:gd name="csX3" fmla="*/ 0 w 271218"/>
              <a:gd name="csY3" fmla="*/ 259339 h 259339"/>
              <a:gd name="csX4" fmla="*/ 0 w 271218"/>
              <a:gd name="csY4" fmla="*/ 0 h 259339"/>
            </a:gdLst>
            <a:ahLst/>
            <a:cxnLst>
              <a:cxn ang="0">
                <a:pos x="csX0" y="csY0"/>
              </a:cxn>
              <a:cxn ang="0">
                <a:pos x="csX1" y="csY1"/>
              </a:cxn>
              <a:cxn ang="0">
                <a:pos x="csX2" y="csY2"/>
              </a:cxn>
              <a:cxn ang="0">
                <a:pos x="csX3" y="csY3"/>
              </a:cxn>
              <a:cxn ang="0">
                <a:pos x="csX4" y="csY4"/>
              </a:cxn>
            </a:cxnLst>
            <a:rect l="l" t="t" r="r" b="b"/>
            <a:pathLst>
              <a:path w="271218" h="259339" fill="none" extrusionOk="0">
                <a:moveTo>
                  <a:pt x="0" y="0"/>
                </a:moveTo>
                <a:cubicBezTo>
                  <a:pt x="31522" y="18644"/>
                  <a:pt x="211642" y="5992"/>
                  <a:pt x="271218" y="0"/>
                </a:cubicBezTo>
                <a:cubicBezTo>
                  <a:pt x="288970" y="94548"/>
                  <a:pt x="282746" y="203439"/>
                  <a:pt x="271218" y="259339"/>
                </a:cubicBezTo>
                <a:cubicBezTo>
                  <a:pt x="178846" y="269268"/>
                  <a:pt x="110373" y="244809"/>
                  <a:pt x="0" y="259339"/>
                </a:cubicBezTo>
                <a:cubicBezTo>
                  <a:pt x="-2900" y="185256"/>
                  <a:pt x="-4001" y="84577"/>
                  <a:pt x="0" y="0"/>
                </a:cubicBezTo>
                <a:close/>
              </a:path>
              <a:path w="271218" h="259339" stroke="0" extrusionOk="0">
                <a:moveTo>
                  <a:pt x="0" y="0"/>
                </a:moveTo>
                <a:cubicBezTo>
                  <a:pt x="52296" y="-8908"/>
                  <a:pt x="161897" y="-20690"/>
                  <a:pt x="271218" y="0"/>
                </a:cubicBezTo>
                <a:cubicBezTo>
                  <a:pt x="294518" y="36212"/>
                  <a:pt x="282681" y="169680"/>
                  <a:pt x="271218" y="259339"/>
                </a:cubicBezTo>
                <a:cubicBezTo>
                  <a:pt x="164112" y="283211"/>
                  <a:pt x="34982" y="277389"/>
                  <a:pt x="0" y="259339"/>
                </a:cubicBezTo>
                <a:cubicBezTo>
                  <a:pt x="-12939" y="166946"/>
                  <a:pt x="6460" y="11186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8CB0D7-C1CB-5A96-262C-0380866708BC}"/>
              </a:ext>
            </a:extLst>
          </p:cNvPr>
          <p:cNvSpPr/>
          <p:nvPr/>
        </p:nvSpPr>
        <p:spPr>
          <a:xfrm>
            <a:off x="2888804" y="2462593"/>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A0FAF1E-FB22-CEF8-2635-63E66C4FFAC1}"/>
              </a:ext>
            </a:extLst>
          </p:cNvPr>
          <p:cNvSpPr/>
          <p:nvPr/>
        </p:nvSpPr>
        <p:spPr>
          <a:xfrm>
            <a:off x="10413633" y="2457656"/>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122E362-F1F1-C4FA-B4E5-A65006AE73C3}"/>
              </a:ext>
            </a:extLst>
          </p:cNvPr>
          <p:cNvSpPr/>
          <p:nvPr/>
        </p:nvSpPr>
        <p:spPr>
          <a:xfrm>
            <a:off x="10647038" y="245765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A green check mark with brush strokes&#10;&#10;AI-generated content may be incorrect.">
            <a:extLst>
              <a:ext uri="{FF2B5EF4-FFF2-40B4-BE49-F238E27FC236}">
                <a16:creationId xmlns:a16="http://schemas.microsoft.com/office/drawing/2014/main" id="{405C49EF-DCD5-059B-E936-6C2576AA1E75}"/>
              </a:ext>
            </a:extLst>
          </p:cNvPr>
          <p:cNvPicPr>
            <a:picLocks noChangeAspect="1"/>
          </p:cNvPicPr>
          <p:nvPr/>
        </p:nvPicPr>
        <p:blipFill>
          <a:blip r:embed="rId5"/>
          <a:stretch>
            <a:fillRect/>
          </a:stretch>
        </p:blipFill>
        <p:spPr>
          <a:xfrm>
            <a:off x="2936679" y="2646086"/>
            <a:ext cx="84232" cy="81902"/>
          </a:xfrm>
          <a:prstGeom prst="rect">
            <a:avLst/>
          </a:prstGeom>
        </p:spPr>
      </p:pic>
      <p:pic>
        <p:nvPicPr>
          <p:cNvPr id="31" name="Picture 30" descr="A red x drawn on a white background&#10;&#10;AI-generated content may be incorrect.">
            <a:extLst>
              <a:ext uri="{FF2B5EF4-FFF2-40B4-BE49-F238E27FC236}">
                <a16:creationId xmlns:a16="http://schemas.microsoft.com/office/drawing/2014/main" id="{71D90C93-6641-16BA-410C-FCB47D28DE1F}"/>
              </a:ext>
            </a:extLst>
          </p:cNvPr>
          <p:cNvPicPr>
            <a:picLocks noChangeAspect="1"/>
          </p:cNvPicPr>
          <p:nvPr/>
        </p:nvPicPr>
        <p:blipFill>
          <a:blip r:embed="rId6"/>
          <a:stretch>
            <a:fillRect/>
          </a:stretch>
        </p:blipFill>
        <p:spPr>
          <a:xfrm>
            <a:off x="10714558" y="2655712"/>
            <a:ext cx="84232" cy="89692"/>
          </a:xfrm>
          <a:prstGeom prst="rect">
            <a:avLst/>
          </a:prstGeom>
        </p:spPr>
      </p:pic>
      <p:pic>
        <p:nvPicPr>
          <p:cNvPr id="32" name="Picture 31" descr="A green check mark with brush strokes&#10;&#10;AI-generated content may be incorrect.">
            <a:extLst>
              <a:ext uri="{FF2B5EF4-FFF2-40B4-BE49-F238E27FC236}">
                <a16:creationId xmlns:a16="http://schemas.microsoft.com/office/drawing/2014/main" id="{762F49ED-97CE-BD51-3018-60B6EBB34EA2}"/>
              </a:ext>
            </a:extLst>
          </p:cNvPr>
          <p:cNvPicPr>
            <a:picLocks noChangeAspect="1"/>
          </p:cNvPicPr>
          <p:nvPr/>
        </p:nvPicPr>
        <p:blipFill>
          <a:blip r:embed="rId5"/>
          <a:stretch>
            <a:fillRect/>
          </a:stretch>
        </p:blipFill>
        <p:spPr>
          <a:xfrm>
            <a:off x="10461508" y="2647192"/>
            <a:ext cx="84232" cy="81902"/>
          </a:xfrm>
          <a:prstGeom prst="rect">
            <a:avLst/>
          </a:prstGeom>
        </p:spPr>
      </p:pic>
      <p:pic>
        <p:nvPicPr>
          <p:cNvPr id="13" name="Picture 12" descr="A plate of blue liquid&#10;&#10;AI-generated content may be incorrect.">
            <a:extLst>
              <a:ext uri="{FF2B5EF4-FFF2-40B4-BE49-F238E27FC236}">
                <a16:creationId xmlns:a16="http://schemas.microsoft.com/office/drawing/2014/main" id="{98E7B4C2-4416-9FB9-5E70-9F6831E3413E}"/>
              </a:ext>
            </a:extLst>
          </p:cNvPr>
          <p:cNvPicPr>
            <a:picLocks noChangeAspect="1"/>
          </p:cNvPicPr>
          <p:nvPr/>
        </p:nvPicPr>
        <p:blipFill>
          <a:blip r:embed="rId7"/>
          <a:stretch>
            <a:fillRect/>
          </a:stretch>
        </p:blipFill>
        <p:spPr>
          <a:xfrm>
            <a:off x="10213677" y="2783950"/>
            <a:ext cx="1226685" cy="817790"/>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CB47E456-A927-5152-FB97-05E4B9755DA4}"/>
              </a:ext>
            </a:extLst>
          </p:cNvPr>
          <p:cNvPicPr>
            <a:picLocks noChangeAspect="1"/>
          </p:cNvPicPr>
          <p:nvPr/>
        </p:nvPicPr>
        <p:blipFill>
          <a:blip r:embed="rId8"/>
          <a:stretch>
            <a:fillRect/>
          </a:stretch>
        </p:blipFill>
        <p:spPr>
          <a:xfrm>
            <a:off x="2888804" y="2879029"/>
            <a:ext cx="859683" cy="627632"/>
          </a:xfrm>
          <a:prstGeom prst="rect">
            <a:avLst/>
          </a:prstGeom>
        </p:spPr>
      </p:pic>
    </p:spTree>
    <p:extLst>
      <p:ext uri="{BB962C8B-B14F-4D97-AF65-F5344CB8AC3E}">
        <p14:creationId xmlns:p14="http://schemas.microsoft.com/office/powerpoint/2010/main" val="356948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dissolve">
                                      <p:cBhvr>
                                        <p:cTn id="13" dur="500"/>
                                        <p:tgtEl>
                                          <p:spTgt spid="21"/>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dissolve">
                                      <p:cBhvr>
                                        <p:cTn id="24" dur="500"/>
                                        <p:tgtEl>
                                          <p:spTgt spid="23"/>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dissolve">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dissolve">
                                      <p:cBhvr>
                                        <p:cTn id="37" dur="500"/>
                                        <p:tgtEl>
                                          <p:spTgt spid="26"/>
                                        </p:tgtEl>
                                      </p:cBhvr>
                                    </p:animEffect>
                                  </p:childTnLst>
                                </p:cTn>
                              </p:par>
                              <p:par>
                                <p:cTn id="38" presetID="9" presetClass="entr" presetSubtype="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dissolve">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dissolve">
                                      <p:cBhvr>
                                        <p:cTn id="45" dur="500"/>
                                        <p:tgtEl>
                                          <p:spTgt spid="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dissolve">
                                      <p:cBhvr>
                                        <p:cTn id="48" dur="500"/>
                                        <p:tgtEl>
                                          <p:spTgt spid="29"/>
                                        </p:tgtEl>
                                      </p:cBhvr>
                                    </p:animEffect>
                                  </p:childTnLst>
                                </p:cTn>
                              </p:par>
                              <p:par>
                                <p:cTn id="49" presetID="9"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dissolve">
                                      <p:cBhvr>
                                        <p:cTn id="51" dur="500"/>
                                        <p:tgtEl>
                                          <p:spTgt spid="31"/>
                                        </p:tgtEl>
                                      </p:cBhvr>
                                    </p:animEffect>
                                  </p:childTnLst>
                                </p:cTn>
                              </p:par>
                              <p:par>
                                <p:cTn id="52" presetID="9" presetClass="entr" presetSubtype="0" fill="hold"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dissolve">
                                      <p:cBhvr>
                                        <p:cTn id="5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21" grpId="0" animBg="1"/>
      <p:bldP spid="22" grpId="0" animBg="1"/>
      <p:bldP spid="23" grpId="0" animBg="1"/>
      <p:bldP spid="25" grpId="0" animBg="1"/>
      <p:bldP spid="26" grpId="0" animBg="1"/>
      <p:bldP spid="28"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E024E-E12C-3478-C179-BB08B770A21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83994E6-A51D-63B9-CC8C-93F9C0D11F9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4D1C65-5515-25CF-26A5-1BCCB2104CF0}"/>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F67FE0C-7022-5769-4F05-131B86CA00D4}"/>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F444EF0-E6B7-42BA-D65A-556B541D4C5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2D3F091-5CA6-DB00-9BB8-34A69098263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D69BAB7-7FD5-719D-20D3-5EC03FD7B095}"/>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late of blue liquid&#10;&#10;AI-generated content may be incorrect.">
            <a:extLst>
              <a:ext uri="{FF2B5EF4-FFF2-40B4-BE49-F238E27FC236}">
                <a16:creationId xmlns:a16="http://schemas.microsoft.com/office/drawing/2014/main" id="{25D20274-E4DE-C46B-05A4-ADCAE8214D08}"/>
              </a:ext>
            </a:extLst>
          </p:cNvPr>
          <p:cNvPicPr>
            <a:picLocks noChangeAspect="1"/>
          </p:cNvPicPr>
          <p:nvPr/>
        </p:nvPicPr>
        <p:blipFill>
          <a:blip r:embed="rId5"/>
          <a:stretch>
            <a:fillRect/>
          </a:stretch>
        </p:blipFill>
        <p:spPr>
          <a:xfrm>
            <a:off x="2639034" y="2713489"/>
            <a:ext cx="1226685" cy="817790"/>
          </a:xfrm>
          <a:prstGeom prst="rect">
            <a:avLst/>
          </a:prstGeom>
        </p:spPr>
      </p:pic>
      <p:sp>
        <p:nvSpPr>
          <p:cNvPr id="33" name="Rounded Rectangle 32">
            <a:extLst>
              <a:ext uri="{FF2B5EF4-FFF2-40B4-BE49-F238E27FC236}">
                <a16:creationId xmlns:a16="http://schemas.microsoft.com/office/drawing/2014/main" id="{B1896328-5E88-7FB3-E7E4-621D1356F66C}"/>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34" name="Picture 33" descr="A plate of blue liquid&#10;&#10;AI-generated content may be incorrect.">
            <a:extLst>
              <a:ext uri="{FF2B5EF4-FFF2-40B4-BE49-F238E27FC236}">
                <a16:creationId xmlns:a16="http://schemas.microsoft.com/office/drawing/2014/main" id="{917A4C1A-DD92-87F2-62A7-0FFA4400BC84}"/>
              </a:ext>
            </a:extLst>
          </p:cNvPr>
          <p:cNvPicPr>
            <a:picLocks noChangeAspect="1"/>
          </p:cNvPicPr>
          <p:nvPr/>
        </p:nvPicPr>
        <p:blipFill>
          <a:blip r:embed="rId5"/>
          <a:stretch>
            <a:fillRect/>
          </a:stretch>
        </p:blipFill>
        <p:spPr>
          <a:xfrm>
            <a:off x="2633072" y="3857574"/>
            <a:ext cx="1226685" cy="817790"/>
          </a:xfrm>
          <a:prstGeom prst="rect">
            <a:avLst/>
          </a:prstGeom>
        </p:spPr>
      </p:pic>
      <p:sp>
        <p:nvSpPr>
          <p:cNvPr id="36" name="Rounded Rectangle 35">
            <a:extLst>
              <a:ext uri="{FF2B5EF4-FFF2-40B4-BE49-F238E27FC236}">
                <a16:creationId xmlns:a16="http://schemas.microsoft.com/office/drawing/2014/main" id="{44B2E64C-29FE-6590-82D2-7F5C6D973AEC}"/>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8" name="$1">
            <a:extLst>
              <a:ext uri="{FF2B5EF4-FFF2-40B4-BE49-F238E27FC236}">
                <a16:creationId xmlns:a16="http://schemas.microsoft.com/office/drawing/2014/main" id="{F725151E-7E44-5274-CC7B-8F2AA54C574D}"/>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1">
            <a:extLst>
              <a:ext uri="{FF2B5EF4-FFF2-40B4-BE49-F238E27FC236}">
                <a16:creationId xmlns:a16="http://schemas.microsoft.com/office/drawing/2014/main" id="{5AFED9D2-9D51-481E-3A53-927D65F2FC76}"/>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BFC8E40-9E40-616F-8593-A8C6909B06BF}"/>
              </a:ext>
            </a:extLst>
          </p:cNvPr>
          <p:cNvPicPr>
            <a:picLocks noChangeAspect="1"/>
          </p:cNvPicPr>
          <p:nvPr/>
        </p:nvPicPr>
        <p:blipFill>
          <a:blip r:embed="rId6"/>
          <a:stretch>
            <a:fillRect/>
          </a:stretch>
        </p:blipFill>
        <p:spPr>
          <a:xfrm>
            <a:off x="7678598" y="2540006"/>
            <a:ext cx="2009913" cy="3014870"/>
          </a:xfrm>
          <a:prstGeom prst="rect">
            <a:avLst/>
          </a:prstGeom>
        </p:spPr>
      </p:pic>
      <p:pic>
        <p:nvPicPr>
          <p:cNvPr id="10" name="Picture 9" descr="A blue diamond with lights&#10;&#10;AI-generated content may be incorrect.">
            <a:extLst>
              <a:ext uri="{FF2B5EF4-FFF2-40B4-BE49-F238E27FC236}">
                <a16:creationId xmlns:a16="http://schemas.microsoft.com/office/drawing/2014/main" id="{AFA37F04-6487-1D17-D9F4-C13FB2BEF7CE}"/>
              </a:ext>
            </a:extLst>
          </p:cNvPr>
          <p:cNvPicPr>
            <a:picLocks noChangeAspect="1"/>
          </p:cNvPicPr>
          <p:nvPr/>
        </p:nvPicPr>
        <p:blipFill>
          <a:blip r:embed="rId7"/>
          <a:stretch>
            <a:fillRect/>
          </a:stretch>
        </p:blipFill>
        <p:spPr>
          <a:xfrm>
            <a:off x="2854963" y="5133359"/>
            <a:ext cx="859683" cy="627632"/>
          </a:xfrm>
          <a:prstGeom prst="rect">
            <a:avLst/>
          </a:prstGeom>
        </p:spPr>
      </p:pic>
      <p:sp>
        <p:nvSpPr>
          <p:cNvPr id="28" name="Rectangle 5">
            <a:extLst>
              <a:ext uri="{FF2B5EF4-FFF2-40B4-BE49-F238E27FC236}">
                <a16:creationId xmlns:a16="http://schemas.microsoft.com/office/drawing/2014/main" id="{E5F8D465-DBC7-748C-B6FA-4C7D411223DB}"/>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98046D-DD0E-35CD-A8D3-34D128E29FAE}"/>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4C3FE33-DF98-B4BE-29D8-F01BB44EF83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31" name="Picture 30" descr="A green check mark with brush strokes&#10;&#10;AI-generated content may be incorrect.">
            <a:extLst>
              <a:ext uri="{FF2B5EF4-FFF2-40B4-BE49-F238E27FC236}">
                <a16:creationId xmlns:a16="http://schemas.microsoft.com/office/drawing/2014/main" id="{D5BEAEF0-3502-53DE-224C-D36C04E8BD74}"/>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32" name="Picture 31" descr="A red x drawn on a white background&#10;&#10;AI-generated content may be incorrect.">
            <a:extLst>
              <a:ext uri="{FF2B5EF4-FFF2-40B4-BE49-F238E27FC236}">
                <a16:creationId xmlns:a16="http://schemas.microsoft.com/office/drawing/2014/main" id="{011FB5BE-D576-3E78-2C59-66B60CCB18A3}"/>
              </a:ext>
            </a:extLst>
          </p:cNvPr>
          <p:cNvPicPr>
            <a:picLocks noChangeAspect="1"/>
          </p:cNvPicPr>
          <p:nvPr/>
        </p:nvPicPr>
        <p:blipFill>
          <a:blip r:embed="rId9"/>
          <a:stretch>
            <a:fillRect/>
          </a:stretch>
        </p:blipFill>
        <p:spPr>
          <a:xfrm>
            <a:off x="6444360" y="1566858"/>
            <a:ext cx="379842" cy="404462"/>
          </a:xfrm>
          <a:prstGeom prst="rect">
            <a:avLst/>
          </a:prstGeom>
        </p:spPr>
      </p:pic>
      <p:sp>
        <p:nvSpPr>
          <p:cNvPr id="35" name="Rectangle 34">
            <a:extLst>
              <a:ext uri="{FF2B5EF4-FFF2-40B4-BE49-F238E27FC236}">
                <a16:creationId xmlns:a16="http://schemas.microsoft.com/office/drawing/2014/main" id="{CB4C2705-5013-7229-D899-D0D3DBFBA91C}"/>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2D5BEFD9-C7DA-9733-7F8C-69CF2ABADBC7}"/>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352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dissolve">
                                      <p:cBhvr>
                                        <p:cTn id="12" dur="500"/>
                                        <p:tgtEl>
                                          <p:spTgt spid="33"/>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dissolve">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dissolve">
                                      <p:cBhvr>
                                        <p:cTn id="20" dur="500"/>
                                        <p:tgtEl>
                                          <p:spTgt spid="3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dissolve">
                                      <p:cBhvr>
                                        <p:cTn id="25" dur="500"/>
                                        <p:tgtEl>
                                          <p:spTgt spid="3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dissolv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6" grpId="0" animBg="1"/>
      <p:bldP spid="38" grpId="0" animBg="1"/>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6E790-6EDD-3AE7-E497-578E693D5E5A}"/>
            </a:ext>
          </a:extLst>
        </p:cNvPr>
        <p:cNvGrpSpPr/>
        <p:nvPr/>
      </p:nvGrpSpPr>
      <p:grpSpPr>
        <a:xfrm>
          <a:off x="0" y="0"/>
          <a:ext cx="0" cy="0"/>
          <a:chOff x="0" y="0"/>
          <a:chExt cx="0" cy="0"/>
        </a:xfrm>
      </p:grpSpPr>
      <p:pic>
        <p:nvPicPr>
          <p:cNvPr id="9" name="Picture 8" descr="A white and black brain with circuit board&#10;&#10;AI-generated content may be incorrect.">
            <a:extLst>
              <a:ext uri="{FF2B5EF4-FFF2-40B4-BE49-F238E27FC236}">
                <a16:creationId xmlns:a16="http://schemas.microsoft.com/office/drawing/2014/main" id="{4786531E-3875-7193-85BE-87A4D16C76B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1B3D36B-0746-3341-75C0-34407F9D67F4}"/>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78513F7-8052-D9BC-ECE0-BE4F9AE06099}"/>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5253C18-EFEF-030D-5F8F-74C6CFB3B2DE}"/>
              </a:ext>
            </a:extLst>
          </p:cNvPr>
          <p:cNvPicPr>
            <a:picLocks noChangeAspect="1"/>
          </p:cNvPicPr>
          <p:nvPr/>
        </p:nvPicPr>
        <p:blipFill>
          <a:blip r:embed="rId5"/>
          <a:stretch>
            <a:fillRect/>
          </a:stretch>
        </p:blipFill>
        <p:spPr>
          <a:xfrm>
            <a:off x="7678598" y="2540006"/>
            <a:ext cx="2009913" cy="3014870"/>
          </a:xfrm>
          <a:prstGeom prst="rect">
            <a:avLst/>
          </a:prstGeom>
        </p:spPr>
      </p:pic>
      <p:sp>
        <p:nvSpPr>
          <p:cNvPr id="3" name="Rectangle 5">
            <a:extLst>
              <a:ext uri="{FF2B5EF4-FFF2-40B4-BE49-F238E27FC236}">
                <a16:creationId xmlns:a16="http://schemas.microsoft.com/office/drawing/2014/main" id="{9537DC08-DAC9-697A-2527-78D5E53E42C4}"/>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F83F22-1BE4-CD67-598D-37E2B3F0C915}"/>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A70FBCF-8A8C-1E9E-3C52-B3CBC9E99F4C}"/>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0" name="Picture 9" descr="A green check mark with brush strokes&#10;&#10;AI-generated content may be incorrect.">
            <a:extLst>
              <a:ext uri="{FF2B5EF4-FFF2-40B4-BE49-F238E27FC236}">
                <a16:creationId xmlns:a16="http://schemas.microsoft.com/office/drawing/2014/main" id="{6A1D69BE-D443-9015-C5C6-D4CC7E7B3961}"/>
              </a:ext>
            </a:extLst>
          </p:cNvPr>
          <p:cNvPicPr>
            <a:picLocks noChangeAspect="1"/>
          </p:cNvPicPr>
          <p:nvPr/>
        </p:nvPicPr>
        <p:blipFill>
          <a:blip r:embed="rId6"/>
          <a:stretch>
            <a:fillRect/>
          </a:stretch>
        </p:blipFill>
        <p:spPr>
          <a:xfrm>
            <a:off x="5564548" y="1544524"/>
            <a:ext cx="379842" cy="369333"/>
          </a:xfrm>
          <a:prstGeom prst="rect">
            <a:avLst/>
          </a:prstGeom>
        </p:spPr>
      </p:pic>
      <p:pic>
        <p:nvPicPr>
          <p:cNvPr id="13" name="Picture 12" descr="A red x drawn on a white background&#10;&#10;AI-generated content may be incorrect.">
            <a:extLst>
              <a:ext uri="{FF2B5EF4-FFF2-40B4-BE49-F238E27FC236}">
                <a16:creationId xmlns:a16="http://schemas.microsoft.com/office/drawing/2014/main" id="{66DD3670-2E67-7DDA-BFEB-D6A1C5F7DC6E}"/>
              </a:ext>
            </a:extLst>
          </p:cNvPr>
          <p:cNvPicPr>
            <a:picLocks noChangeAspect="1"/>
          </p:cNvPicPr>
          <p:nvPr/>
        </p:nvPicPr>
        <p:blipFill>
          <a:blip r:embed="rId7"/>
          <a:stretch>
            <a:fillRect/>
          </a:stretch>
        </p:blipFill>
        <p:spPr>
          <a:xfrm>
            <a:off x="6444360" y="1566858"/>
            <a:ext cx="379842" cy="404462"/>
          </a:xfrm>
          <a:prstGeom prst="rect">
            <a:avLst/>
          </a:prstGeom>
        </p:spPr>
      </p:pic>
      <p:sp>
        <p:nvSpPr>
          <p:cNvPr id="16" name="Rectangle 15">
            <a:extLst>
              <a:ext uri="{FF2B5EF4-FFF2-40B4-BE49-F238E27FC236}">
                <a16:creationId xmlns:a16="http://schemas.microsoft.com/office/drawing/2014/main" id="{20929CF6-106D-59BA-BF0F-F7E1331260FD}"/>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FA87E63E-F647-89E6-5D4E-3B1C3EB7AA7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B12CB6DA-EC50-3365-89D0-A4D0A6BA964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25" name="TextBox 24">
            <a:extLst>
              <a:ext uri="{FF2B5EF4-FFF2-40B4-BE49-F238E27FC236}">
                <a16:creationId xmlns:a16="http://schemas.microsoft.com/office/drawing/2014/main" id="{142EA16A-0816-08A1-6BE0-05FFBBB6CED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26" name="Rounded Rectangle 25">
            <a:extLst>
              <a:ext uri="{FF2B5EF4-FFF2-40B4-BE49-F238E27FC236}">
                <a16:creationId xmlns:a16="http://schemas.microsoft.com/office/drawing/2014/main" id="{AA1AFB10-4CE0-DB17-1ED4-FF088474CCCE}"/>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7" name="Picture 26" descr="A plate of blue liquid&#10;&#10;AI-generated content may be incorrect.">
            <a:extLst>
              <a:ext uri="{FF2B5EF4-FFF2-40B4-BE49-F238E27FC236}">
                <a16:creationId xmlns:a16="http://schemas.microsoft.com/office/drawing/2014/main" id="{EBCA7A93-56DA-A9F4-3A12-736BB093100D}"/>
              </a:ext>
            </a:extLst>
          </p:cNvPr>
          <p:cNvPicPr>
            <a:picLocks noChangeAspect="1"/>
          </p:cNvPicPr>
          <p:nvPr/>
        </p:nvPicPr>
        <p:blipFill>
          <a:blip r:embed="rId8"/>
          <a:stretch>
            <a:fillRect/>
          </a:stretch>
        </p:blipFill>
        <p:spPr>
          <a:xfrm>
            <a:off x="2639034" y="2713489"/>
            <a:ext cx="1226685" cy="817790"/>
          </a:xfrm>
          <a:prstGeom prst="rect">
            <a:avLst/>
          </a:prstGeom>
        </p:spPr>
      </p:pic>
      <p:sp>
        <p:nvSpPr>
          <p:cNvPr id="28" name="Rounded Rectangle 27">
            <a:extLst>
              <a:ext uri="{FF2B5EF4-FFF2-40B4-BE49-F238E27FC236}">
                <a16:creationId xmlns:a16="http://schemas.microsoft.com/office/drawing/2014/main" id="{2F4B33F3-7DB5-52EF-C267-D45B4CFAA1C7}"/>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29" name="Picture 28" descr="A plate of blue liquid&#10;&#10;AI-generated content may be incorrect.">
            <a:extLst>
              <a:ext uri="{FF2B5EF4-FFF2-40B4-BE49-F238E27FC236}">
                <a16:creationId xmlns:a16="http://schemas.microsoft.com/office/drawing/2014/main" id="{B5D82A85-229F-FDD4-6309-13E4BF7EC093}"/>
              </a:ext>
            </a:extLst>
          </p:cNvPr>
          <p:cNvPicPr>
            <a:picLocks noChangeAspect="1"/>
          </p:cNvPicPr>
          <p:nvPr/>
        </p:nvPicPr>
        <p:blipFill>
          <a:blip r:embed="rId8"/>
          <a:stretch>
            <a:fillRect/>
          </a:stretch>
        </p:blipFill>
        <p:spPr>
          <a:xfrm>
            <a:off x="2633072" y="3857574"/>
            <a:ext cx="1226685" cy="817790"/>
          </a:xfrm>
          <a:prstGeom prst="rect">
            <a:avLst/>
          </a:prstGeom>
        </p:spPr>
      </p:pic>
      <p:sp>
        <p:nvSpPr>
          <p:cNvPr id="30" name="Rounded Rectangle 29">
            <a:extLst>
              <a:ext uri="{FF2B5EF4-FFF2-40B4-BE49-F238E27FC236}">
                <a16:creationId xmlns:a16="http://schemas.microsoft.com/office/drawing/2014/main" id="{5932E27B-9B4D-7B5D-9C82-34D4472FBA87}"/>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1" name="$1">
            <a:extLst>
              <a:ext uri="{FF2B5EF4-FFF2-40B4-BE49-F238E27FC236}">
                <a16:creationId xmlns:a16="http://schemas.microsoft.com/office/drawing/2014/main" id="{6DEE5C72-532A-6483-C762-4739742FAFB2}"/>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1">
            <a:extLst>
              <a:ext uri="{FF2B5EF4-FFF2-40B4-BE49-F238E27FC236}">
                <a16:creationId xmlns:a16="http://schemas.microsoft.com/office/drawing/2014/main" id="{5DC26535-8C14-F4E9-6858-8E0C6A1CA3FF}"/>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blue diamond with lights&#10;&#10;AI-generated content may be incorrect.">
            <a:extLst>
              <a:ext uri="{FF2B5EF4-FFF2-40B4-BE49-F238E27FC236}">
                <a16:creationId xmlns:a16="http://schemas.microsoft.com/office/drawing/2014/main" id="{AB24CB1D-058E-D211-A467-45C67A2C6917}"/>
              </a:ext>
            </a:extLst>
          </p:cNvPr>
          <p:cNvPicPr>
            <a:picLocks noChangeAspect="1"/>
          </p:cNvPicPr>
          <p:nvPr/>
        </p:nvPicPr>
        <p:blipFill>
          <a:blip r:embed="rId9"/>
          <a:stretch>
            <a:fillRect/>
          </a:stretch>
        </p:blipFill>
        <p:spPr>
          <a:xfrm>
            <a:off x="2854963" y="5133359"/>
            <a:ext cx="859683" cy="627632"/>
          </a:xfrm>
          <a:prstGeom prst="rect">
            <a:avLst/>
          </a:prstGeom>
        </p:spPr>
      </p:pic>
    </p:spTree>
    <p:extLst>
      <p:ext uri="{BB962C8B-B14F-4D97-AF65-F5344CB8AC3E}">
        <p14:creationId xmlns:p14="http://schemas.microsoft.com/office/powerpoint/2010/main" val="1234573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ABA95-723F-C93F-D71F-B18DDBB94AF4}"/>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710FCA46-E3AF-7E6E-174F-494D50B162A3}"/>
              </a:ext>
            </a:extLst>
          </p:cNvPr>
          <p:cNvPicPr>
            <a:picLocks noChangeAspect="1"/>
          </p:cNvPicPr>
          <p:nvPr/>
        </p:nvPicPr>
        <p:blipFill>
          <a:blip r:embed="rId3"/>
          <a:stretch>
            <a:fillRect/>
          </a:stretch>
        </p:blipFill>
        <p:spPr>
          <a:xfrm>
            <a:off x="7678598" y="2540006"/>
            <a:ext cx="2009913" cy="3014870"/>
          </a:xfrm>
          <a:prstGeom prst="rect">
            <a:avLst/>
          </a:prstGeom>
        </p:spPr>
      </p:pic>
      <p:pic>
        <p:nvPicPr>
          <p:cNvPr id="9" name="Picture 8" descr="A white and black brain with circuit board&#10;&#10;AI-generated content may be incorrect.">
            <a:extLst>
              <a:ext uri="{FF2B5EF4-FFF2-40B4-BE49-F238E27FC236}">
                <a16:creationId xmlns:a16="http://schemas.microsoft.com/office/drawing/2014/main" id="{399E961A-A83C-B413-128B-9073B3DC104C}"/>
              </a:ext>
            </a:extLst>
          </p:cNvPr>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5109B41F-F0DD-C6DD-FB37-7919B5BCC77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754B046-7D05-4991-E517-6909496AFCD2}"/>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1">
            <a:extLst>
              <a:ext uri="{FF2B5EF4-FFF2-40B4-BE49-F238E27FC236}">
                <a16:creationId xmlns:a16="http://schemas.microsoft.com/office/drawing/2014/main" id="{F3E05732-5240-4E3D-69AA-C587D7116DA8}"/>
              </a:ext>
            </a:extLst>
          </p:cNvPr>
          <p:cNvSpPr/>
          <p:nvPr/>
        </p:nvSpPr>
        <p:spPr>
          <a:xfrm>
            <a:off x="8179917" y="3183447"/>
            <a:ext cx="190024" cy="181701"/>
          </a:xfrm>
          <a:custGeom>
            <a:avLst/>
            <a:gdLst>
              <a:gd name="csX0" fmla="*/ 0 w 190024"/>
              <a:gd name="csY0" fmla="*/ 0 h 181701"/>
              <a:gd name="csX1" fmla="*/ 190024 w 190024"/>
              <a:gd name="csY1" fmla="*/ 0 h 181701"/>
              <a:gd name="csX2" fmla="*/ 190024 w 190024"/>
              <a:gd name="csY2" fmla="*/ 181701 h 181701"/>
              <a:gd name="csX3" fmla="*/ 0 w 190024"/>
              <a:gd name="csY3" fmla="*/ 181701 h 181701"/>
              <a:gd name="csX4" fmla="*/ 0 w 190024"/>
              <a:gd name="csY4" fmla="*/ 0 h 181701"/>
            </a:gdLst>
            <a:ahLst/>
            <a:cxnLst>
              <a:cxn ang="0">
                <a:pos x="csX0" y="csY0"/>
              </a:cxn>
              <a:cxn ang="0">
                <a:pos x="csX1" y="csY1"/>
              </a:cxn>
              <a:cxn ang="0">
                <a:pos x="csX2" y="csY2"/>
              </a:cxn>
              <a:cxn ang="0">
                <a:pos x="csX3" y="csY3"/>
              </a:cxn>
              <a:cxn ang="0">
                <a:pos x="csX4" y="csY4"/>
              </a:cxn>
            </a:cxnLst>
            <a:rect l="l" t="t" r="r" b="b"/>
            <a:pathLst>
              <a:path w="190024" h="181701" fill="none" extrusionOk="0">
                <a:moveTo>
                  <a:pt x="0" y="0"/>
                </a:moveTo>
                <a:cubicBezTo>
                  <a:pt x="84910" y="7709"/>
                  <a:pt x="95046" y="7589"/>
                  <a:pt x="190024" y="0"/>
                </a:cubicBezTo>
                <a:cubicBezTo>
                  <a:pt x="190159" y="88043"/>
                  <a:pt x="182906" y="124558"/>
                  <a:pt x="190024" y="181701"/>
                </a:cubicBezTo>
                <a:cubicBezTo>
                  <a:pt x="123128" y="191094"/>
                  <a:pt x="77398" y="184061"/>
                  <a:pt x="0" y="181701"/>
                </a:cubicBezTo>
                <a:cubicBezTo>
                  <a:pt x="3698" y="117179"/>
                  <a:pt x="-6457" y="49969"/>
                  <a:pt x="0" y="0"/>
                </a:cubicBezTo>
                <a:close/>
              </a:path>
              <a:path w="190024" h="181701" stroke="0" extrusionOk="0">
                <a:moveTo>
                  <a:pt x="0" y="0"/>
                </a:moveTo>
                <a:cubicBezTo>
                  <a:pt x="43185" y="-2420"/>
                  <a:pt x="138144" y="5444"/>
                  <a:pt x="190024" y="0"/>
                </a:cubicBezTo>
                <a:cubicBezTo>
                  <a:pt x="183032" y="57258"/>
                  <a:pt x="196002" y="113092"/>
                  <a:pt x="190024" y="181701"/>
                </a:cubicBezTo>
                <a:cubicBezTo>
                  <a:pt x="123465" y="176626"/>
                  <a:pt x="48759" y="186947"/>
                  <a:pt x="0" y="181701"/>
                </a:cubicBezTo>
                <a:cubicBezTo>
                  <a:pt x="1124" y="131103"/>
                  <a:pt x="-4444" y="5471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3A1D1D17-B40F-909C-194F-F2154E6D18F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52" name="TextBox 51">
            <a:extLst>
              <a:ext uri="{FF2B5EF4-FFF2-40B4-BE49-F238E27FC236}">
                <a16:creationId xmlns:a16="http://schemas.microsoft.com/office/drawing/2014/main" id="{53302CB4-ED9B-62D6-4B41-A69726B5C282}"/>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53" name="Rounded Rectangle 52">
            <a:extLst>
              <a:ext uri="{FF2B5EF4-FFF2-40B4-BE49-F238E27FC236}">
                <a16:creationId xmlns:a16="http://schemas.microsoft.com/office/drawing/2014/main" id="{63011FC9-EB00-1C50-9606-EB105746B66A}"/>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54" name="Picture 53" descr="A plate of blue liquid&#10;&#10;AI-generated content may be incorrect.">
            <a:extLst>
              <a:ext uri="{FF2B5EF4-FFF2-40B4-BE49-F238E27FC236}">
                <a16:creationId xmlns:a16="http://schemas.microsoft.com/office/drawing/2014/main" id="{A176E0C1-CD23-F439-BEDF-0F155B806389}"/>
              </a:ext>
            </a:extLst>
          </p:cNvPr>
          <p:cNvPicPr>
            <a:picLocks noChangeAspect="1"/>
          </p:cNvPicPr>
          <p:nvPr/>
        </p:nvPicPr>
        <p:blipFill>
          <a:blip r:embed="rId6"/>
          <a:stretch>
            <a:fillRect/>
          </a:stretch>
        </p:blipFill>
        <p:spPr>
          <a:xfrm>
            <a:off x="2639034" y="2713489"/>
            <a:ext cx="1226685" cy="817790"/>
          </a:xfrm>
          <a:prstGeom prst="rect">
            <a:avLst/>
          </a:prstGeom>
        </p:spPr>
      </p:pic>
      <p:sp>
        <p:nvSpPr>
          <p:cNvPr id="55" name="Rounded Rectangle 54">
            <a:extLst>
              <a:ext uri="{FF2B5EF4-FFF2-40B4-BE49-F238E27FC236}">
                <a16:creationId xmlns:a16="http://schemas.microsoft.com/office/drawing/2014/main" id="{9D640911-860E-0DEC-8F03-0674A7ABC605}"/>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56" name="Picture 55" descr="A plate of blue liquid&#10;&#10;AI-generated content may be incorrect.">
            <a:extLst>
              <a:ext uri="{FF2B5EF4-FFF2-40B4-BE49-F238E27FC236}">
                <a16:creationId xmlns:a16="http://schemas.microsoft.com/office/drawing/2014/main" id="{BC27827F-0C3A-D3A3-6A2A-AD807C40D2FE}"/>
              </a:ext>
            </a:extLst>
          </p:cNvPr>
          <p:cNvPicPr>
            <a:picLocks noChangeAspect="1"/>
          </p:cNvPicPr>
          <p:nvPr/>
        </p:nvPicPr>
        <p:blipFill>
          <a:blip r:embed="rId6"/>
          <a:stretch>
            <a:fillRect/>
          </a:stretch>
        </p:blipFill>
        <p:spPr>
          <a:xfrm>
            <a:off x="2633072" y="3857574"/>
            <a:ext cx="1226685" cy="817790"/>
          </a:xfrm>
          <a:prstGeom prst="rect">
            <a:avLst/>
          </a:prstGeom>
        </p:spPr>
      </p:pic>
      <p:sp>
        <p:nvSpPr>
          <p:cNvPr id="57" name="Rounded Rectangle 56">
            <a:extLst>
              <a:ext uri="{FF2B5EF4-FFF2-40B4-BE49-F238E27FC236}">
                <a16:creationId xmlns:a16="http://schemas.microsoft.com/office/drawing/2014/main" id="{18FBB63C-02B8-A0F4-FD0C-4C8779B9BB49}"/>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60" name="Picture 59" descr="A blue diamond with lights&#10;&#10;AI-generated content may be incorrect.">
            <a:extLst>
              <a:ext uri="{FF2B5EF4-FFF2-40B4-BE49-F238E27FC236}">
                <a16:creationId xmlns:a16="http://schemas.microsoft.com/office/drawing/2014/main" id="{7029C93C-B913-EAE3-6AF9-CB22D42E0354}"/>
              </a:ext>
            </a:extLst>
          </p:cNvPr>
          <p:cNvPicPr>
            <a:picLocks noChangeAspect="1"/>
          </p:cNvPicPr>
          <p:nvPr/>
        </p:nvPicPr>
        <p:blipFill>
          <a:blip r:embed="rId7"/>
          <a:stretch>
            <a:fillRect/>
          </a:stretch>
        </p:blipFill>
        <p:spPr>
          <a:xfrm>
            <a:off x="2854963" y="5133359"/>
            <a:ext cx="859683" cy="627632"/>
          </a:xfrm>
          <a:prstGeom prst="rect">
            <a:avLst/>
          </a:prstGeom>
        </p:spPr>
      </p:pic>
      <p:sp>
        <p:nvSpPr>
          <p:cNvPr id="61" name="Rectangle 5">
            <a:extLst>
              <a:ext uri="{FF2B5EF4-FFF2-40B4-BE49-F238E27FC236}">
                <a16:creationId xmlns:a16="http://schemas.microsoft.com/office/drawing/2014/main" id="{EED5F355-CDD1-B970-2122-2D4346A79831}"/>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3A8D102-7049-A9C5-4408-A5466D57DA73}"/>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78517462-1CDD-B011-18B5-0E00A1E5F07A}"/>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64" name="Picture 63" descr="A green check mark with brush strokes&#10;&#10;AI-generated content may be incorrect.">
            <a:extLst>
              <a:ext uri="{FF2B5EF4-FFF2-40B4-BE49-F238E27FC236}">
                <a16:creationId xmlns:a16="http://schemas.microsoft.com/office/drawing/2014/main" id="{BF7AF00F-5269-8C62-B067-E3DC50AC3A3A}"/>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65" name="Picture 64" descr="A red x drawn on a white background&#10;&#10;AI-generated content may be incorrect.">
            <a:extLst>
              <a:ext uri="{FF2B5EF4-FFF2-40B4-BE49-F238E27FC236}">
                <a16:creationId xmlns:a16="http://schemas.microsoft.com/office/drawing/2014/main" id="{49E0ED2E-660C-5F59-9289-20C8FB6A2574}"/>
              </a:ext>
            </a:extLst>
          </p:cNvPr>
          <p:cNvPicPr>
            <a:picLocks noChangeAspect="1"/>
          </p:cNvPicPr>
          <p:nvPr/>
        </p:nvPicPr>
        <p:blipFill>
          <a:blip r:embed="rId9"/>
          <a:stretch>
            <a:fillRect/>
          </a:stretch>
        </p:blipFill>
        <p:spPr>
          <a:xfrm>
            <a:off x="6444360" y="1566858"/>
            <a:ext cx="379842" cy="404462"/>
          </a:xfrm>
          <a:prstGeom prst="rect">
            <a:avLst/>
          </a:prstGeom>
        </p:spPr>
      </p:pic>
      <p:sp>
        <p:nvSpPr>
          <p:cNvPr id="66" name="Rectangle 65">
            <a:extLst>
              <a:ext uri="{FF2B5EF4-FFF2-40B4-BE49-F238E27FC236}">
                <a16:creationId xmlns:a16="http://schemas.microsoft.com/office/drawing/2014/main" id="{571BE0F3-639E-3511-691F-72D7FF09EF4B}"/>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633EB084-6FC0-D77E-6425-8FB19B96BB3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61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9B4303-0C82-DF69-AFD7-C6717C53E05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F8A4195-E2C2-8398-164C-37807F3D430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11" name="Rectangle 2">
            <a:extLst>
              <a:ext uri="{FF2B5EF4-FFF2-40B4-BE49-F238E27FC236}">
                <a16:creationId xmlns:a16="http://schemas.microsoft.com/office/drawing/2014/main" id="{71BCAE04-BD1A-DD1C-D595-5B0B6C52ECD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3F80563D-B710-DC04-9B3E-4CAAB7BB66B2}"/>
              </a:ext>
            </a:extLst>
          </p:cNvPr>
          <p:cNvSpPr txBox="1"/>
          <p:nvPr/>
        </p:nvSpPr>
        <p:spPr>
          <a:xfrm>
            <a:off x="3836720" y="4356957"/>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44" name="Straight Connector 43">
            <a:extLst>
              <a:ext uri="{FF2B5EF4-FFF2-40B4-BE49-F238E27FC236}">
                <a16:creationId xmlns:a16="http://schemas.microsoft.com/office/drawing/2014/main" id="{2375D050-952F-73FF-6975-D9E48CA9EFF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A0C9FA4D-B43C-C01B-2D04-757BC626DD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id="{3A0A54B0-A847-830E-50D7-E65D4980B58C}"/>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2EFD4E1-A604-91E1-E71D-B35A04B4BBD6}"/>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ED2E0E2-A8A1-8378-36E7-8A9A205377D0}"/>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06EA8C6-FBD2-6CFB-A40A-8A1F9F8C597E}"/>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BE881D61-5E9B-DDEC-DC7E-076D24EDF50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09C9127-1CCF-5956-4EAF-038BA30042D7}"/>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a:extLst>
              <a:ext uri="{FF2B5EF4-FFF2-40B4-BE49-F238E27FC236}">
                <a16:creationId xmlns:a16="http://schemas.microsoft.com/office/drawing/2014/main" id="{3A295597-EA4F-80E6-2DC9-3DD4955D05D5}"/>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520B89BF-B759-D535-38B6-B198E68D8C6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1A344D7-EECD-42C6-1165-B4E824447E51}"/>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ectangle 56">
            <a:extLst>
              <a:ext uri="{FF2B5EF4-FFF2-40B4-BE49-F238E27FC236}">
                <a16:creationId xmlns:a16="http://schemas.microsoft.com/office/drawing/2014/main" id="{44DB2AAC-A623-941A-8E02-6E9A2B1827F1}"/>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5098C57-5756-4032-6EB7-62CFF05EC8A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8F58001A-3120-6ECA-D096-B85357B50C21}"/>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1D73570-103C-4911-8E25-AFD79FBC3E41}"/>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ectangle 62">
            <a:extLst>
              <a:ext uri="{FF2B5EF4-FFF2-40B4-BE49-F238E27FC236}">
                <a16:creationId xmlns:a16="http://schemas.microsoft.com/office/drawing/2014/main" id="{C75DFDD1-5A9F-9087-457E-80C02CC4587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B9CE0725-4414-EF1E-6E86-E2AFA8936DCE}"/>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F257F9A-EF41-AFDF-6A94-68AD6E75AD96}"/>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BCEC0072-564A-638B-F633-C7C6D5EE797F}"/>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23860B6-9E85-B2A5-2AB9-E52F48D53DBB}"/>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11D2D081-7A00-D996-CB1E-07D105270CC8}"/>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descr="A black puzzle piece with a missing piece&#10;&#10;AI-generated content may be incorrect.">
            <a:extLst>
              <a:ext uri="{FF2B5EF4-FFF2-40B4-BE49-F238E27FC236}">
                <a16:creationId xmlns:a16="http://schemas.microsoft.com/office/drawing/2014/main" id="{4A308AAF-565D-0071-4318-11DA7326443A}"/>
              </a:ext>
            </a:extLst>
          </p:cNvPr>
          <p:cNvPicPr>
            <a:picLocks noChangeAspect="1"/>
          </p:cNvPicPr>
          <p:nvPr/>
        </p:nvPicPr>
        <p:blipFill>
          <a:blip r:embed="rId4"/>
          <a:stretch>
            <a:fillRect/>
          </a:stretch>
        </p:blipFill>
        <p:spPr>
          <a:xfrm rot="7441241">
            <a:off x="3037569" y="4468039"/>
            <a:ext cx="834260" cy="547275"/>
          </a:xfrm>
          <a:prstGeom prst="rect">
            <a:avLst/>
          </a:prstGeom>
        </p:spPr>
      </p:pic>
    </p:spTree>
    <p:extLst>
      <p:ext uri="{BB962C8B-B14F-4D97-AF65-F5344CB8AC3E}">
        <p14:creationId xmlns:p14="http://schemas.microsoft.com/office/powerpoint/2010/main" val="418863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1000"/>
                                        <p:tgtEl>
                                          <p:spTgt spid="2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dissolve">
                                      <p:cBhvr>
                                        <p:cTn id="10" dur="1000"/>
                                        <p:tgtEl>
                                          <p:spTgt spid="2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dissolve">
                                      <p:cBhvr>
                                        <p:cTn id="13" dur="10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dissolve">
                                      <p:cBhvr>
                                        <p:cTn id="18" dur="1000"/>
                                        <p:tgtEl>
                                          <p:spTgt spid="5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dissolve">
                                      <p:cBhvr>
                                        <p:cTn id="21" dur="1000"/>
                                        <p:tgtEl>
                                          <p:spTgt spid="53"/>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dissolve">
                                      <p:cBhvr>
                                        <p:cTn id="24" dur="1000"/>
                                        <p:tgtEl>
                                          <p:spTgt spid="5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dissolve">
                                      <p:cBhvr>
                                        <p:cTn id="29" dur="1000"/>
                                        <p:tgtEl>
                                          <p:spTgt spid="55"/>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dissolve">
                                      <p:cBhvr>
                                        <p:cTn id="34" dur="1000"/>
                                        <p:tgtEl>
                                          <p:spTgt spid="56"/>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dissolve">
                                      <p:cBhvr>
                                        <p:cTn id="37" dur="1000"/>
                                        <p:tgtEl>
                                          <p:spTgt spid="57"/>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dissolve">
                                      <p:cBhvr>
                                        <p:cTn id="40" dur="1000"/>
                                        <p:tgtEl>
                                          <p:spTgt spid="58"/>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dissolve">
                                      <p:cBhvr>
                                        <p:cTn id="43" dur="1000"/>
                                        <p:tgtEl>
                                          <p:spTgt spid="59"/>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dissolve">
                                      <p:cBhvr>
                                        <p:cTn id="46" dur="1000"/>
                                        <p:tgtEl>
                                          <p:spTgt spid="6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dissolve">
                                      <p:cBhvr>
                                        <p:cTn id="49" dur="1000"/>
                                        <p:tgtEl>
                                          <p:spTgt spid="61"/>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dissolve">
                                      <p:cBhvr>
                                        <p:cTn id="52" dur="1000"/>
                                        <p:tgtEl>
                                          <p:spTgt spid="62"/>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dissolve">
                                      <p:cBhvr>
                                        <p:cTn id="55" dur="1000"/>
                                        <p:tgtEl>
                                          <p:spTgt spid="63"/>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dissolve">
                                      <p:cBhvr>
                                        <p:cTn id="58" dur="1000"/>
                                        <p:tgtEl>
                                          <p:spTgt spid="65"/>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66"/>
                                        </p:tgtEl>
                                        <p:attrNameLst>
                                          <p:attrName>style.visibility</p:attrName>
                                        </p:attrNameLst>
                                      </p:cBhvr>
                                      <p:to>
                                        <p:strVal val="visible"/>
                                      </p:to>
                                    </p:set>
                                    <p:animEffect transition="in" filter="dissolve">
                                      <p:cBhvr>
                                        <p:cTn id="63" dur="1000"/>
                                        <p:tgtEl>
                                          <p:spTgt spid="66"/>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dissolve">
                                      <p:cBhvr>
                                        <p:cTn id="68" dur="1000"/>
                                        <p:tgtEl>
                                          <p:spTgt spid="67"/>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8"/>
                                        </p:tgtEl>
                                        <p:attrNameLst>
                                          <p:attrName>style.visibility</p:attrName>
                                        </p:attrNameLst>
                                      </p:cBhvr>
                                      <p:to>
                                        <p:strVal val="visible"/>
                                      </p:to>
                                    </p:set>
                                    <p:animEffect transition="in" filter="dissolve">
                                      <p:cBhvr>
                                        <p:cTn id="71"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2" grpId="0" animBg="1"/>
      <p:bldP spid="53" grpId="0" animBg="1"/>
      <p:bldP spid="54" grpId="0" animBg="1"/>
      <p:bldP spid="55" grpId="0" animBg="1"/>
      <p:bldP spid="51" grpId="0" animBg="1"/>
      <p:bldP spid="58" grpId="0" animBg="1"/>
      <p:bldP spid="59" grpId="0" animBg="1"/>
      <p:bldP spid="60" grpId="0" animBg="1"/>
      <p:bldP spid="57" grpId="0" animBg="1"/>
      <p:bldP spid="56" grpId="0" animBg="1"/>
      <p:bldP spid="61" grpId="0" animBg="1"/>
      <p:bldP spid="62" grpId="0" animBg="1"/>
      <p:bldP spid="63" grpId="0" animBg="1"/>
      <p:bldP spid="23" grpId="0" animBg="1"/>
      <p:bldP spid="65" grpId="0" animBg="1"/>
      <p:bldP spid="66" grpId="0" animBg="1"/>
      <p:bldP spid="67" grpId="0" animBg="1"/>
      <p:bldP spid="6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177D8A40-82E2-F48A-8A11-DA6BAC47F880}"/>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3356928" y="2619950"/>
            <a:ext cx="1584897" cy="1353971"/>
          </a:xfrm>
          <a:prstGeom prst="rect">
            <a:avLst/>
          </a:prstGeom>
        </p:spPr>
      </p:pic>
      <p:sp>
        <p:nvSpPr>
          <p:cNvPr id="3" name="Rectangle 2">
            <a:extLst>
              <a:ext uri="{FF2B5EF4-FFF2-40B4-BE49-F238E27FC236}">
                <a16:creationId xmlns:a16="http://schemas.microsoft.com/office/drawing/2014/main" id="{0F0DACBE-0D1A-910F-E550-E9D49CA3DEE0}"/>
              </a:ext>
            </a:extLst>
          </p:cNvPr>
          <p:cNvSpPr/>
          <p:nvPr/>
        </p:nvSpPr>
        <p:spPr>
          <a:xfrm>
            <a:off x="3663721" y="2989939"/>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5">
            <a:extLst>
              <a:ext uri="{FF2B5EF4-FFF2-40B4-BE49-F238E27FC236}">
                <a16:creationId xmlns:a16="http://schemas.microsoft.com/office/drawing/2014/main" id="{B7415ECB-7E5F-F6F4-F51A-8A3115F4D672}"/>
              </a:ext>
            </a:extLst>
          </p:cNvPr>
          <p:cNvSpPr/>
          <p:nvPr/>
        </p:nvSpPr>
        <p:spPr>
          <a:xfrm>
            <a:off x="6135317" y="3200803"/>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8F0B602-9233-5CF1-8D85-91D9F5E66C7C}"/>
              </a:ext>
            </a:extLst>
          </p:cNvPr>
          <p:cNvSpPr/>
          <p:nvPr/>
        </p:nvSpPr>
        <p:spPr>
          <a:xfrm>
            <a:off x="7195755" y="3159971"/>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5CF2F1F-8DB4-3E3F-771A-93C04A975E6F}"/>
              </a:ext>
            </a:extLst>
          </p:cNvPr>
          <p:cNvSpPr txBox="1"/>
          <p:nvPr/>
        </p:nvSpPr>
        <p:spPr>
          <a:xfrm>
            <a:off x="5989816" y="2733781"/>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9" name="Rectangle 8">
            <a:extLst>
              <a:ext uri="{FF2B5EF4-FFF2-40B4-BE49-F238E27FC236}">
                <a16:creationId xmlns:a16="http://schemas.microsoft.com/office/drawing/2014/main" id="{76AAA94E-04A5-C4C0-12B8-8B457C81822C}"/>
              </a:ext>
            </a:extLst>
          </p:cNvPr>
          <p:cNvSpPr/>
          <p:nvPr/>
        </p:nvSpPr>
        <p:spPr>
          <a:xfrm>
            <a:off x="6245904" y="3147765"/>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10FD8C7-3A0D-D9DE-DE7D-10474888382C}"/>
              </a:ext>
            </a:extLst>
          </p:cNvPr>
          <p:cNvSpPr/>
          <p:nvPr/>
        </p:nvSpPr>
        <p:spPr>
          <a:xfrm>
            <a:off x="5771384" y="2619950"/>
            <a:ext cx="2488185" cy="1353971"/>
          </a:xfrm>
          <a:custGeom>
            <a:avLst/>
            <a:gdLst>
              <a:gd name="csX0" fmla="*/ 0 w 2488185"/>
              <a:gd name="csY0" fmla="*/ 85070 h 1353971"/>
              <a:gd name="csX1" fmla="*/ 85070 w 2488185"/>
              <a:gd name="csY1" fmla="*/ 0 h 1353971"/>
              <a:gd name="csX2" fmla="*/ 687762 w 2488185"/>
              <a:gd name="csY2" fmla="*/ 0 h 1353971"/>
              <a:gd name="csX3" fmla="*/ 1290453 w 2488185"/>
              <a:gd name="csY3" fmla="*/ 0 h 1353971"/>
              <a:gd name="csX4" fmla="*/ 2403115 w 2488185"/>
              <a:gd name="csY4" fmla="*/ 0 h 1353971"/>
              <a:gd name="csX5" fmla="*/ 2488185 w 2488185"/>
              <a:gd name="csY5" fmla="*/ 85070 h 1353971"/>
              <a:gd name="csX6" fmla="*/ 2488185 w 2488185"/>
              <a:gd name="csY6" fmla="*/ 676986 h 1353971"/>
              <a:gd name="csX7" fmla="*/ 2488185 w 2488185"/>
              <a:gd name="csY7" fmla="*/ 1268901 h 1353971"/>
              <a:gd name="csX8" fmla="*/ 2403115 w 2488185"/>
              <a:gd name="csY8" fmla="*/ 1353971 h 1353971"/>
              <a:gd name="csX9" fmla="*/ 1846784 w 2488185"/>
              <a:gd name="csY9" fmla="*/ 1353971 h 1353971"/>
              <a:gd name="csX10" fmla="*/ 1336814 w 2488185"/>
              <a:gd name="csY10" fmla="*/ 1353971 h 1353971"/>
              <a:gd name="csX11" fmla="*/ 710942 w 2488185"/>
              <a:gd name="csY11" fmla="*/ 1353971 h 1353971"/>
              <a:gd name="csX12" fmla="*/ 85070 w 2488185"/>
              <a:gd name="csY12" fmla="*/ 1353971 h 1353971"/>
              <a:gd name="csX13" fmla="*/ 0 w 2488185"/>
              <a:gd name="csY13" fmla="*/ 1268901 h 1353971"/>
              <a:gd name="csX14" fmla="*/ 0 w 2488185"/>
              <a:gd name="csY14" fmla="*/ 653309 h 1353971"/>
              <a:gd name="csX15" fmla="*/ 0 w 2488185"/>
              <a:gd name="csY15" fmla="*/ 85070 h 135397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353971" extrusionOk="0">
                <a:moveTo>
                  <a:pt x="0" y="85070"/>
                </a:moveTo>
                <a:cubicBezTo>
                  <a:pt x="3067" y="35973"/>
                  <a:pt x="36697" y="8599"/>
                  <a:pt x="85070" y="0"/>
                </a:cubicBezTo>
                <a:cubicBezTo>
                  <a:pt x="248505" y="-20179"/>
                  <a:pt x="527112" y="27313"/>
                  <a:pt x="687762" y="0"/>
                </a:cubicBezTo>
                <a:cubicBezTo>
                  <a:pt x="848412" y="-27313"/>
                  <a:pt x="1070200" y="10141"/>
                  <a:pt x="1290453" y="0"/>
                </a:cubicBezTo>
                <a:cubicBezTo>
                  <a:pt x="1510706" y="-10141"/>
                  <a:pt x="2178377" y="-46236"/>
                  <a:pt x="2403115" y="0"/>
                </a:cubicBezTo>
                <a:cubicBezTo>
                  <a:pt x="2451396" y="6044"/>
                  <a:pt x="2489095" y="40084"/>
                  <a:pt x="2488185" y="85070"/>
                </a:cubicBezTo>
                <a:cubicBezTo>
                  <a:pt x="2500714" y="356936"/>
                  <a:pt x="2512574" y="443449"/>
                  <a:pt x="2488185" y="676986"/>
                </a:cubicBezTo>
                <a:cubicBezTo>
                  <a:pt x="2463796" y="910523"/>
                  <a:pt x="2475780" y="1118521"/>
                  <a:pt x="2488185" y="1268901"/>
                </a:cubicBezTo>
                <a:cubicBezTo>
                  <a:pt x="2494566" y="1310497"/>
                  <a:pt x="2446675" y="1346360"/>
                  <a:pt x="2403115" y="1353971"/>
                </a:cubicBezTo>
                <a:cubicBezTo>
                  <a:pt x="2141619" y="1352079"/>
                  <a:pt x="2044903" y="1333718"/>
                  <a:pt x="1846784" y="1353971"/>
                </a:cubicBezTo>
                <a:cubicBezTo>
                  <a:pt x="1648665" y="1374224"/>
                  <a:pt x="1501121" y="1347329"/>
                  <a:pt x="1336814" y="1353971"/>
                </a:cubicBezTo>
                <a:cubicBezTo>
                  <a:pt x="1172507" y="1360614"/>
                  <a:pt x="910244" y="1330320"/>
                  <a:pt x="710942" y="1353971"/>
                </a:cubicBezTo>
                <a:cubicBezTo>
                  <a:pt x="511640" y="1377622"/>
                  <a:pt x="342890" y="1336875"/>
                  <a:pt x="85070" y="1353971"/>
                </a:cubicBezTo>
                <a:cubicBezTo>
                  <a:pt x="28628" y="1349372"/>
                  <a:pt x="-5264" y="1322636"/>
                  <a:pt x="0" y="1268901"/>
                </a:cubicBezTo>
                <a:cubicBezTo>
                  <a:pt x="-12356" y="1067247"/>
                  <a:pt x="7884" y="906973"/>
                  <a:pt x="0" y="653309"/>
                </a:cubicBezTo>
                <a:cubicBezTo>
                  <a:pt x="-7884" y="399645"/>
                  <a:pt x="-19242" y="203671"/>
                  <a:pt x="0" y="8507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99001044-2B1E-65E4-5314-BA26C3B68E96}"/>
              </a:ext>
            </a:extLst>
          </p:cNvPr>
          <p:cNvSpPr/>
          <p:nvPr/>
        </p:nvSpPr>
        <p:spPr>
          <a:xfrm>
            <a:off x="5075892" y="3119405"/>
            <a:ext cx="393746" cy="369332"/>
          </a:xfrm>
          <a:custGeom>
            <a:avLst/>
            <a:gdLst>
              <a:gd name="csX0" fmla="*/ 0 w 393746"/>
              <a:gd name="csY0" fmla="*/ 130042 h 369332"/>
              <a:gd name="csX1" fmla="*/ 130042 w 393746"/>
              <a:gd name="csY1" fmla="*/ 130042 h 369332"/>
              <a:gd name="csX2" fmla="*/ 130042 w 393746"/>
              <a:gd name="csY2" fmla="*/ 0 h 369332"/>
              <a:gd name="csX3" fmla="*/ 263704 w 393746"/>
              <a:gd name="csY3" fmla="*/ 0 h 369332"/>
              <a:gd name="csX4" fmla="*/ 263704 w 393746"/>
              <a:gd name="csY4" fmla="*/ 130042 h 369332"/>
              <a:gd name="csX5" fmla="*/ 393746 w 393746"/>
              <a:gd name="csY5" fmla="*/ 130042 h 369332"/>
              <a:gd name="csX6" fmla="*/ 393746 w 393746"/>
              <a:gd name="csY6" fmla="*/ 239290 h 369332"/>
              <a:gd name="csX7" fmla="*/ 263704 w 393746"/>
              <a:gd name="csY7" fmla="*/ 239290 h 369332"/>
              <a:gd name="csX8" fmla="*/ 263704 w 393746"/>
              <a:gd name="csY8" fmla="*/ 369332 h 369332"/>
              <a:gd name="csX9" fmla="*/ 130042 w 393746"/>
              <a:gd name="csY9" fmla="*/ 369332 h 369332"/>
              <a:gd name="csX10" fmla="*/ 130042 w 393746"/>
              <a:gd name="csY10" fmla="*/ 239290 h 369332"/>
              <a:gd name="csX11" fmla="*/ 0 w 393746"/>
              <a:gd name="csY11" fmla="*/ 239290 h 369332"/>
              <a:gd name="csX12" fmla="*/ 0 w 393746"/>
              <a:gd name="csY12" fmla="*/ 130042 h 36933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93746" h="369332" extrusionOk="0">
                <a:moveTo>
                  <a:pt x="0" y="130042"/>
                </a:moveTo>
                <a:cubicBezTo>
                  <a:pt x="60662" y="128037"/>
                  <a:pt x="84269" y="125460"/>
                  <a:pt x="130042" y="130042"/>
                </a:cubicBezTo>
                <a:cubicBezTo>
                  <a:pt x="135447" y="80469"/>
                  <a:pt x="130002" y="39518"/>
                  <a:pt x="130042" y="0"/>
                </a:cubicBezTo>
                <a:cubicBezTo>
                  <a:pt x="160761" y="4432"/>
                  <a:pt x="207976" y="-5976"/>
                  <a:pt x="263704" y="0"/>
                </a:cubicBezTo>
                <a:cubicBezTo>
                  <a:pt x="264557" y="28709"/>
                  <a:pt x="269521" y="86083"/>
                  <a:pt x="263704" y="130042"/>
                </a:cubicBezTo>
                <a:cubicBezTo>
                  <a:pt x="309267" y="127196"/>
                  <a:pt x="343942" y="125297"/>
                  <a:pt x="393746" y="130042"/>
                </a:cubicBezTo>
                <a:cubicBezTo>
                  <a:pt x="397338" y="153522"/>
                  <a:pt x="391532" y="208954"/>
                  <a:pt x="393746" y="239290"/>
                </a:cubicBezTo>
                <a:cubicBezTo>
                  <a:pt x="344397" y="242099"/>
                  <a:pt x="313974" y="239710"/>
                  <a:pt x="263704" y="239290"/>
                </a:cubicBezTo>
                <a:cubicBezTo>
                  <a:pt x="259268" y="291207"/>
                  <a:pt x="268002" y="333892"/>
                  <a:pt x="263704" y="369332"/>
                </a:cubicBezTo>
                <a:cubicBezTo>
                  <a:pt x="224268" y="374730"/>
                  <a:pt x="167775" y="374986"/>
                  <a:pt x="130042" y="369332"/>
                </a:cubicBezTo>
                <a:cubicBezTo>
                  <a:pt x="132815" y="340394"/>
                  <a:pt x="129536" y="289250"/>
                  <a:pt x="130042" y="239290"/>
                </a:cubicBezTo>
                <a:cubicBezTo>
                  <a:pt x="82577" y="241717"/>
                  <a:pt x="64846" y="242080"/>
                  <a:pt x="0" y="239290"/>
                </a:cubicBezTo>
                <a:cubicBezTo>
                  <a:pt x="61" y="203912"/>
                  <a:pt x="1726" y="180635"/>
                  <a:pt x="0" y="130042"/>
                </a:cubicBezTo>
                <a:close/>
              </a:path>
            </a:pathLst>
          </a:custGeom>
          <a:noFill/>
          <a:ln>
            <a:extLst>
              <a:ext uri="{C807C97D-BFC1-408E-A445-0C87EB9F89A2}">
                <ask:lineSketchStyleProps xmlns:ask="http://schemas.microsoft.com/office/drawing/2018/sketchyshapes" sd="3755853139">
                  <a:prstGeom prst="plus">
                    <a:avLst>
                      <a:gd name="adj" fmla="val 35210"/>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71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B2205-2A44-8482-E5E0-1E00D8B94CE8}"/>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D1601C4D-252C-D654-0B80-A7D376E9D8CC}"/>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1456A92A-8CE7-512F-0058-126D8275BBC8}"/>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C80B5511-F7CC-86C4-37AD-481966E83938}"/>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AA1751CD-6A8C-400C-88BA-DE0D9D6BC8DB}"/>
              </a:ext>
            </a:extLst>
          </p:cNvPr>
          <p:cNvSpPr txBox="1"/>
          <p:nvPr/>
        </p:nvSpPr>
        <p:spPr>
          <a:xfrm>
            <a:off x="706679" y="2476280"/>
            <a:ext cx="3605190" cy="646331"/>
          </a:xfrm>
          <a:prstGeom prst="rect">
            <a:avLst/>
          </a:prstGeom>
          <a:noFill/>
        </p:spPr>
        <p:txBody>
          <a:bodyPr wrap="square" rtlCol="0">
            <a:spAutoFit/>
          </a:bodyPr>
          <a:lstStyle/>
          <a:p>
            <a:r>
              <a:rPr lang="en-US" sz="3600" dirty="0" err="1"/>
              <a:t>CLAUDE.md</a:t>
            </a:r>
            <a:endParaRPr lang="en-US" sz="3600" dirty="0"/>
          </a:p>
        </p:txBody>
      </p:sp>
      <p:sp>
        <p:nvSpPr>
          <p:cNvPr id="4" name="TextBox 3">
            <a:extLst>
              <a:ext uri="{FF2B5EF4-FFF2-40B4-BE49-F238E27FC236}">
                <a16:creationId xmlns:a16="http://schemas.microsoft.com/office/drawing/2014/main" id="{BDF325CE-0A8D-3E72-0870-7C726DF49294}"/>
              </a:ext>
            </a:extLst>
          </p:cNvPr>
          <p:cNvSpPr txBox="1"/>
          <p:nvPr/>
        </p:nvSpPr>
        <p:spPr>
          <a:xfrm>
            <a:off x="706679" y="1745292"/>
            <a:ext cx="3605190" cy="646331"/>
          </a:xfrm>
          <a:prstGeom prst="rect">
            <a:avLst/>
          </a:prstGeom>
          <a:noFill/>
        </p:spPr>
        <p:txBody>
          <a:bodyPr wrap="square" rtlCol="0">
            <a:spAutoFit/>
          </a:bodyPr>
          <a:lstStyle/>
          <a:p>
            <a:r>
              <a:rPr lang="en-US" sz="3600" dirty="0" err="1"/>
              <a:t>TODO.md</a:t>
            </a:r>
            <a:endParaRPr lang="en-US" sz="3600" dirty="0"/>
          </a:p>
        </p:txBody>
      </p:sp>
    </p:spTree>
    <p:extLst>
      <p:ext uri="{BB962C8B-B14F-4D97-AF65-F5344CB8AC3E}">
        <p14:creationId xmlns:p14="http://schemas.microsoft.com/office/powerpoint/2010/main" val="1217475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B94D1-A9AB-80C1-6AFE-D57FBF64E805}"/>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8B75D4BF-2E16-DC95-DB8D-B2CB1F14D35E}"/>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3AC3767A-4D94-C38F-1228-3CE4D603B2FE}"/>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0A26A83-F9DA-2F90-F2CE-F0C3DD33CF67}"/>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BCFEE22-CEAE-A640-991F-68C1EC996B8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57E819E-B024-890C-8C0D-1B34DCD0BF3E}"/>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1495C9-3C1F-F2B0-C7AC-5B0DC3AC0C85}"/>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D57556-63A4-DE90-8F29-2C81C1DA5B89}"/>
              </a:ext>
            </a:extLst>
          </p:cNvPr>
          <p:cNvSpPr/>
          <p:nvPr/>
        </p:nvSpPr>
        <p:spPr>
          <a:xfrm>
            <a:off x="396240" y="365190"/>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667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78AFE-6CC8-21C5-45A8-55E97244C4A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A41475-6AAA-E17E-87EB-735625DDA938}"/>
              </a:ext>
            </a:extLst>
          </p:cNvPr>
          <p:cNvSpPr txBox="1"/>
          <p:nvPr/>
        </p:nvSpPr>
        <p:spPr>
          <a:xfrm>
            <a:off x="2387425" y="3198167"/>
            <a:ext cx="7359707" cy="523220"/>
          </a:xfrm>
          <a:prstGeom prst="rect">
            <a:avLst/>
          </a:prstGeom>
          <a:noFill/>
        </p:spPr>
        <p:txBody>
          <a:bodyPr wrap="none" rtlCol="0">
            <a:spAutoFit/>
          </a:bodyPr>
          <a:lstStyle/>
          <a:p>
            <a:r>
              <a:rPr lang="en-US" sz="2800"/>
              <a:t>Is there a way to know what knowledge it needs?</a:t>
            </a:r>
          </a:p>
        </p:txBody>
      </p:sp>
      <p:pic>
        <p:nvPicPr>
          <p:cNvPr id="3" name="done_person">
            <a:extLst>
              <a:ext uri="{FF2B5EF4-FFF2-40B4-BE49-F238E27FC236}">
                <a16:creationId xmlns:a16="http://schemas.microsoft.com/office/drawing/2014/main" id="{60FBAA0F-44CB-8878-66A0-EC4C239FFAEB}"/>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131737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744D0F-8C87-AAA7-FA41-439215B97584}"/>
              </a:ext>
            </a:extLst>
          </p:cNvPr>
          <p:cNvSpPr txBox="1"/>
          <p:nvPr/>
        </p:nvSpPr>
        <p:spPr>
          <a:xfrm>
            <a:off x="2387425" y="3198167"/>
            <a:ext cx="7723717" cy="523220"/>
          </a:xfrm>
          <a:prstGeom prst="rect">
            <a:avLst/>
          </a:prstGeom>
          <a:noFill/>
        </p:spPr>
        <p:txBody>
          <a:bodyPr wrap="none" rtlCol="0">
            <a:spAutoFit/>
          </a:bodyPr>
          <a:lstStyle/>
          <a:p>
            <a:r>
              <a:rPr lang="en-US" sz="2800"/>
              <a:t>What results are you getting when working with AI?</a:t>
            </a:r>
          </a:p>
        </p:txBody>
      </p:sp>
      <p:pic>
        <p:nvPicPr>
          <p:cNvPr id="3" name="done_person">
            <a:extLst>
              <a:ext uri="{FF2B5EF4-FFF2-40B4-BE49-F238E27FC236}">
                <a16:creationId xmlns:a16="http://schemas.microsoft.com/office/drawing/2014/main" id="{ACECAC22-D169-D4BF-1B78-833AC786EE4D}"/>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59648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ED409-462C-C6D5-1287-D41887DDB22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76433D4-694F-0AF0-2143-AE8C5435A54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131819A-A3CB-5BA1-E495-7246ED839F68}"/>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9C2FACE-D533-50EA-42E2-465682F6A87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110748C-D303-274C-133F-9E32C4133C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BB2311A-C04B-75E3-B009-E168ACEDE7E0}"/>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91BE1019-5023-C905-03C5-D53A5FD0A803}"/>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CDB3273-38F7-F8F4-F2A4-00C52AE0B7DE}"/>
              </a:ext>
            </a:extLst>
          </p:cNvPr>
          <p:cNvSpPr txBox="1"/>
          <p:nvPr/>
        </p:nvSpPr>
        <p:spPr>
          <a:xfrm>
            <a:off x="5257820" y="762522"/>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E0B39EB8-D2B2-0225-F317-6D212F96EB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006E17B-013C-518C-4814-BE778A618887}"/>
              </a:ext>
            </a:extLst>
          </p:cNvPr>
          <p:cNvSpPr/>
          <p:nvPr/>
        </p:nvSpPr>
        <p:spPr>
          <a:xfrm>
            <a:off x="2781631" y="248787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2D7A158-4DC6-E18B-9FDA-CCE803AF0088}"/>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E86C37A1-A8F5-6CBE-2AAC-05247E664147}"/>
              </a:ext>
            </a:extLst>
          </p:cNvPr>
          <p:cNvSpPr txBox="1"/>
          <p:nvPr/>
        </p:nvSpPr>
        <p:spPr>
          <a:xfrm>
            <a:off x="2750664" y="2417475"/>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3020777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8636164D-C012-3768-E155-9A91F409BA0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sp>
        <p:nvSpPr>
          <p:cNvPr id="6" name="Oval Callout 5">
            <a:extLst>
              <a:ext uri="{FF2B5EF4-FFF2-40B4-BE49-F238E27FC236}">
                <a16:creationId xmlns:a16="http://schemas.microsoft.com/office/drawing/2014/main" id="{A638A867-DB4C-A6BC-795D-D0E00B4AA6A8}"/>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go do task</a:t>
            </a:r>
          </a:p>
        </p:txBody>
      </p:sp>
      <p:sp>
        <p:nvSpPr>
          <p:cNvPr id="7" name="Up Arrow 6">
            <a:extLst>
              <a:ext uri="{FF2B5EF4-FFF2-40B4-BE49-F238E27FC236}">
                <a16:creationId xmlns:a16="http://schemas.microsoft.com/office/drawing/2014/main" id="{2674EDCC-7B57-09ED-20E9-0DA03B1562F1}"/>
              </a:ext>
            </a:extLst>
          </p:cNvPr>
          <p:cNvSpPr/>
          <p:nvPr/>
        </p:nvSpPr>
        <p:spPr>
          <a:xfrm rot="5400000">
            <a:off x="5962904" y="314058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CC1FFC2-58FA-1C6E-8BC1-9EADC58B87F6}"/>
              </a:ext>
            </a:extLst>
          </p:cNvPr>
          <p:cNvPicPr>
            <a:picLocks noChangeAspect="1"/>
          </p:cNvPicPr>
          <p:nvPr/>
        </p:nvPicPr>
        <p:blipFill>
          <a:blip r:embed="rId4"/>
          <a:stretch>
            <a:fillRect/>
          </a:stretch>
        </p:blipFill>
        <p:spPr>
          <a:xfrm>
            <a:off x="3084766" y="2586545"/>
            <a:ext cx="2719388" cy="1812925"/>
          </a:xfrm>
          <a:prstGeom prst="rect">
            <a:avLst/>
          </a:prstGeom>
        </p:spPr>
      </p:pic>
    </p:spTree>
    <p:extLst>
      <p:ext uri="{BB962C8B-B14F-4D97-AF65-F5344CB8AC3E}">
        <p14:creationId xmlns:p14="http://schemas.microsoft.com/office/powerpoint/2010/main" val="289351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57BE4-CA43-767F-A5B2-1E107B09FD5F}"/>
            </a:ext>
          </a:extLst>
        </p:cNvPr>
        <p:cNvGrpSpPr/>
        <p:nvPr/>
      </p:nvGrpSpPr>
      <p:grpSpPr>
        <a:xfrm>
          <a:off x="0" y="0"/>
          <a:ext cx="0" cy="0"/>
          <a:chOff x="0" y="0"/>
          <a:chExt cx="0" cy="0"/>
        </a:xfrm>
      </p:grpSpPr>
      <p:sp>
        <p:nvSpPr>
          <p:cNvPr id="7" name="Up Arrow 6">
            <a:extLst>
              <a:ext uri="{FF2B5EF4-FFF2-40B4-BE49-F238E27FC236}">
                <a16:creationId xmlns:a16="http://schemas.microsoft.com/office/drawing/2014/main" id="{FEA48632-E6B4-D357-572F-101605A50056}"/>
              </a:ext>
            </a:extLst>
          </p:cNvPr>
          <p:cNvSpPr/>
          <p:nvPr/>
        </p:nvSpPr>
        <p:spPr>
          <a:xfrm rot="16200000">
            <a:off x="5788787" y="3059186"/>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302C1D8-AF27-1B4A-EB82-04AAACA29173}"/>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FDE04AF3-13C7-C8F6-1162-FB4129BEA64A}"/>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70BAEF1-04DD-EE6E-B76C-D8588FB432B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descr="A white and black brain with circuit board&#10;&#10;AI-generated content may be incorrect.">
            <a:extLst>
              <a:ext uri="{FF2B5EF4-FFF2-40B4-BE49-F238E27FC236}">
                <a16:creationId xmlns:a16="http://schemas.microsoft.com/office/drawing/2014/main" id="{ED2FCCF9-7E27-3AF0-E1BA-FAF80D4406B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pic>
        <p:nvPicPr>
          <p:cNvPr id="12" name="Picture 11">
            <a:extLst>
              <a:ext uri="{FF2B5EF4-FFF2-40B4-BE49-F238E27FC236}">
                <a16:creationId xmlns:a16="http://schemas.microsoft.com/office/drawing/2014/main" id="{813D6C19-DC16-50AA-D7C0-783D73C6CE15}"/>
              </a:ext>
            </a:extLst>
          </p:cNvPr>
          <p:cNvPicPr>
            <a:picLocks noChangeAspect="1"/>
          </p:cNvPicPr>
          <p:nvPr/>
        </p:nvPicPr>
        <p:blipFill>
          <a:blip r:embed="rId4"/>
          <a:stretch>
            <a:fillRect/>
          </a:stretch>
        </p:blipFill>
        <p:spPr>
          <a:xfrm>
            <a:off x="3084766" y="2586545"/>
            <a:ext cx="2719388" cy="1812925"/>
          </a:xfrm>
          <a:prstGeom prst="rect">
            <a:avLst/>
          </a:prstGeom>
        </p:spPr>
      </p:pic>
      <p:sp>
        <p:nvSpPr>
          <p:cNvPr id="13" name="Oval Callout 12">
            <a:extLst>
              <a:ext uri="{FF2B5EF4-FFF2-40B4-BE49-F238E27FC236}">
                <a16:creationId xmlns:a16="http://schemas.microsoft.com/office/drawing/2014/main" id="{6D07C6FE-6CF0-7102-AD43-312F5FCBC0B5}"/>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pic>
        <p:nvPicPr>
          <p:cNvPr id="14" name="Picture 13" descr="A black puzzle piece with a missing piece&#10;&#10;AI-generated content may be incorrect.">
            <a:extLst>
              <a:ext uri="{FF2B5EF4-FFF2-40B4-BE49-F238E27FC236}">
                <a16:creationId xmlns:a16="http://schemas.microsoft.com/office/drawing/2014/main" id="{5290A801-5B87-D9A5-FFD8-2B23B6F8B638}"/>
              </a:ext>
            </a:extLst>
          </p:cNvPr>
          <p:cNvPicPr>
            <a:picLocks noChangeAspect="1"/>
          </p:cNvPicPr>
          <p:nvPr/>
        </p:nvPicPr>
        <p:blipFill>
          <a:blip r:embed="rId5"/>
          <a:stretch>
            <a:fillRect/>
          </a:stretch>
        </p:blipFill>
        <p:spPr>
          <a:xfrm rot="7441241">
            <a:off x="2887090" y="5166103"/>
            <a:ext cx="834260" cy="547275"/>
          </a:xfrm>
          <a:prstGeom prst="rect">
            <a:avLst/>
          </a:prstGeom>
        </p:spPr>
      </p:pic>
    </p:spTree>
    <p:extLst>
      <p:ext uri="{BB962C8B-B14F-4D97-AF65-F5344CB8AC3E}">
        <p14:creationId xmlns:p14="http://schemas.microsoft.com/office/powerpoint/2010/main" val="364488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par>
                                <p:cTn id="14" presetID="9"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0B657-D6E3-1D7F-8C2B-1B2D408811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0F201A6-0C7A-27CC-7B88-BCDDD3A80152}"/>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97DB47B-A668-8862-5BC9-8947ED0ED151}"/>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EEA8157-F3EA-2593-8E3D-384674F8053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A345F01-BC5D-0234-09AC-B2E05947431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419F34A-E579-D1E0-9CB0-AB0BC704AD3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3F1672B-457D-1843-0769-0354CA6CB3FA}"/>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D5B402E-DD39-02A8-FDEF-3C8F9D755937}"/>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C0EF3E77-1E48-403C-F14C-90BBEFC4F8F2}"/>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5F00E57-8A74-BEF6-D3F3-74E59E0CEE1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AD196BD-C2DB-A099-AF49-7679F10E62D7}"/>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5" name="Rounded Rectangle 4">
            <a:extLst>
              <a:ext uri="{FF2B5EF4-FFF2-40B4-BE49-F238E27FC236}">
                <a16:creationId xmlns:a16="http://schemas.microsoft.com/office/drawing/2014/main" id="{75660AA0-A490-78A0-ABD0-A8A62196BECE}"/>
              </a:ext>
            </a:extLst>
          </p:cNvPr>
          <p:cNvSpPr/>
          <p:nvPr/>
        </p:nvSpPr>
        <p:spPr>
          <a:xfrm>
            <a:off x="987250" y="300956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anything unclear </a:t>
            </a:r>
          </a:p>
        </p:txBody>
      </p:sp>
      <p:sp>
        <p:nvSpPr>
          <p:cNvPr id="16" name="Rectangle 15">
            <a:extLst>
              <a:ext uri="{FF2B5EF4-FFF2-40B4-BE49-F238E27FC236}">
                <a16:creationId xmlns:a16="http://schemas.microsoft.com/office/drawing/2014/main" id="{2005F53D-9F0F-2403-D121-43DE0190AE28}"/>
              </a:ext>
            </a:extLst>
          </p:cNvPr>
          <p:cNvSpPr/>
          <p:nvPr/>
        </p:nvSpPr>
        <p:spPr>
          <a:xfrm>
            <a:off x="3426791" y="348739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AC8EC51-2AB7-6A94-E7BF-FF212F57BF11}"/>
              </a:ext>
            </a:extLst>
          </p:cNvPr>
          <p:cNvSpPr txBox="1"/>
          <p:nvPr/>
        </p:nvSpPr>
        <p:spPr>
          <a:xfrm>
            <a:off x="3395824" y="3416997"/>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69E1CB1D-0B6A-33D2-04E6-E4FEFD0EB168}"/>
              </a:ext>
            </a:extLst>
          </p:cNvPr>
          <p:cNvSpPr/>
          <p:nvPr/>
        </p:nvSpPr>
        <p:spPr>
          <a:xfrm>
            <a:off x="3426791" y="38385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83E7280-8AAF-AEE2-1158-239D10B75D5F}"/>
              </a:ext>
            </a:extLst>
          </p:cNvPr>
          <p:cNvSpPr txBox="1"/>
          <p:nvPr/>
        </p:nvSpPr>
        <p:spPr>
          <a:xfrm>
            <a:off x="3395824" y="376814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2065FC83-1967-C4DB-2935-EAB348412A56}"/>
              </a:ext>
            </a:extLst>
          </p:cNvPr>
          <p:cNvSpPr/>
          <p:nvPr/>
        </p:nvSpPr>
        <p:spPr>
          <a:xfrm>
            <a:off x="3426791" y="41739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B6A079B-4AE0-43CE-B083-28B35C71FA8C}"/>
              </a:ext>
            </a:extLst>
          </p:cNvPr>
          <p:cNvSpPr txBox="1"/>
          <p:nvPr/>
        </p:nvSpPr>
        <p:spPr>
          <a:xfrm>
            <a:off x="3395824" y="4103524"/>
            <a:ext cx="292068" cy="369332"/>
          </a:xfrm>
          <a:prstGeom prst="rect">
            <a:avLst/>
          </a:prstGeom>
          <a:noFill/>
        </p:spPr>
        <p:txBody>
          <a:bodyPr wrap="none" rtlCol="0">
            <a:spAutoFit/>
          </a:bodyPr>
          <a:lstStyle/>
          <a:p>
            <a:r>
              <a:rPr lang="en-US" dirty="0"/>
              <a:t>?</a:t>
            </a:r>
          </a:p>
        </p:txBody>
      </p:sp>
      <p:sp>
        <p:nvSpPr>
          <p:cNvPr id="27" name="Rectangle 5">
            <a:extLst>
              <a:ext uri="{FF2B5EF4-FFF2-40B4-BE49-F238E27FC236}">
                <a16:creationId xmlns:a16="http://schemas.microsoft.com/office/drawing/2014/main" id="{66E90C88-62E6-33A8-3703-09C51BDD8425}"/>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1260D2-5E49-ED72-02D6-EC10588A0E10}"/>
              </a:ext>
            </a:extLst>
          </p:cNvPr>
          <p:cNvSpPr/>
          <p:nvPr/>
        </p:nvSpPr>
        <p:spPr>
          <a:xfrm>
            <a:off x="552572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3B9AE02-FD50-745A-B9C0-B629446D4D2F}"/>
              </a:ext>
            </a:extLst>
          </p:cNvPr>
          <p:cNvSpPr txBox="1"/>
          <p:nvPr/>
        </p:nvSpPr>
        <p:spPr>
          <a:xfrm>
            <a:off x="5494761" y="1334465"/>
            <a:ext cx="184731" cy="369332"/>
          </a:xfrm>
          <a:prstGeom prst="rect">
            <a:avLst/>
          </a:prstGeom>
          <a:noFill/>
        </p:spPr>
        <p:txBody>
          <a:bodyPr wrap="none" rtlCol="0">
            <a:spAutoFit/>
          </a:bodyPr>
          <a:lstStyle/>
          <a:p>
            <a:endParaRPr lang="en-US" dirty="0"/>
          </a:p>
        </p:txBody>
      </p:sp>
      <p:sp>
        <p:nvSpPr>
          <p:cNvPr id="30" name="Rectangle 29">
            <a:extLst>
              <a:ext uri="{FF2B5EF4-FFF2-40B4-BE49-F238E27FC236}">
                <a16:creationId xmlns:a16="http://schemas.microsoft.com/office/drawing/2014/main" id="{D0F5C9B2-DD9B-6A8B-B3A3-DA28A5024419}"/>
              </a:ext>
            </a:extLst>
          </p:cNvPr>
          <p:cNvSpPr/>
          <p:nvPr/>
        </p:nvSpPr>
        <p:spPr>
          <a:xfrm>
            <a:off x="619269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4FDFE18-A261-0EB9-5021-221BB6BC6CAE}"/>
              </a:ext>
            </a:extLst>
          </p:cNvPr>
          <p:cNvSpPr txBox="1"/>
          <p:nvPr/>
        </p:nvSpPr>
        <p:spPr>
          <a:xfrm>
            <a:off x="6161731" y="1334465"/>
            <a:ext cx="184731" cy="369332"/>
          </a:xfrm>
          <a:prstGeom prst="rect">
            <a:avLst/>
          </a:prstGeom>
          <a:noFill/>
        </p:spPr>
        <p:txBody>
          <a:bodyPr wrap="none" rtlCol="0">
            <a:spAutoFit/>
          </a:bodyPr>
          <a:lstStyle/>
          <a:p>
            <a:endParaRPr lang="en-US" dirty="0"/>
          </a:p>
        </p:txBody>
      </p:sp>
      <p:sp>
        <p:nvSpPr>
          <p:cNvPr id="32" name="Rectangle 31">
            <a:extLst>
              <a:ext uri="{FF2B5EF4-FFF2-40B4-BE49-F238E27FC236}">
                <a16:creationId xmlns:a16="http://schemas.microsoft.com/office/drawing/2014/main" id="{A8A7D46C-C24E-0DA8-1AE8-536ECEF8129A}"/>
              </a:ext>
            </a:extLst>
          </p:cNvPr>
          <p:cNvSpPr/>
          <p:nvPr/>
        </p:nvSpPr>
        <p:spPr>
          <a:xfrm>
            <a:off x="6852756"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4D312CDE-C266-8A29-FBE6-EF40B5CDA892}"/>
              </a:ext>
            </a:extLst>
          </p:cNvPr>
          <p:cNvSpPr txBox="1"/>
          <p:nvPr/>
        </p:nvSpPr>
        <p:spPr>
          <a:xfrm>
            <a:off x="6821789" y="133446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4698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dissolve">
                                      <p:cBhvr>
                                        <p:cTn id="24" dur="500"/>
                                        <p:tgtEl>
                                          <p:spTgt spid="27"/>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dissolve">
                                      <p:cBhvr>
                                        <p:cTn id="27" dur="500"/>
                                        <p:tgtEl>
                                          <p:spTgt spid="28"/>
                                        </p:tgtEl>
                                      </p:cBhvr>
                                    </p:animEffect>
                                  </p:childTnLst>
                                </p:cTn>
                              </p:par>
                              <p:par>
                                <p:cTn id="28" presetID="9" presetClass="entr" presetSubtype="0" fill="hold" grpId="0" nodeType="withEffect" nodePh="1">
                                  <p:stCondLst>
                                    <p:cond delay="0"/>
                                  </p:stCondLst>
                                  <p:endCondLst>
                                    <p:cond evt="begin" delay="0">
                                      <p:tn val="28"/>
                                    </p:cond>
                                  </p:endCondLst>
                                  <p:childTnLst>
                                    <p:set>
                                      <p:cBhvr>
                                        <p:cTn id="29" dur="1" fill="hold">
                                          <p:stCondLst>
                                            <p:cond delay="0"/>
                                          </p:stCondLst>
                                        </p:cTn>
                                        <p:tgtEl>
                                          <p:spTgt spid="29"/>
                                        </p:tgtEl>
                                        <p:attrNameLst>
                                          <p:attrName>style.visibility</p:attrName>
                                        </p:attrNameLst>
                                      </p:cBhvr>
                                      <p:to>
                                        <p:strVal val="visible"/>
                                      </p:to>
                                    </p:set>
                                    <p:animEffect transition="in" filter="dissolve">
                                      <p:cBhvr>
                                        <p:cTn id="30" dur="500"/>
                                        <p:tgtEl>
                                          <p:spTgt spid="2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dissolve">
                                      <p:cBhvr>
                                        <p:cTn id="33" dur="500"/>
                                        <p:tgtEl>
                                          <p:spTgt spid="30"/>
                                        </p:tgtEl>
                                      </p:cBhvr>
                                    </p:animEffect>
                                  </p:childTnLst>
                                </p:cTn>
                              </p:par>
                              <p:par>
                                <p:cTn id="34" presetID="9" presetClass="entr" presetSubtype="0" fill="hold" grpId="0" nodeType="withEffect" nodePh="1">
                                  <p:stCondLst>
                                    <p:cond delay="0"/>
                                  </p:stCondLst>
                                  <p:endCondLst>
                                    <p:cond evt="begin" delay="0">
                                      <p:tn val="34"/>
                                    </p:cond>
                                  </p:endCondLst>
                                  <p:childTnLst>
                                    <p:set>
                                      <p:cBhvr>
                                        <p:cTn id="35" dur="1" fill="hold">
                                          <p:stCondLst>
                                            <p:cond delay="0"/>
                                          </p:stCondLst>
                                        </p:cTn>
                                        <p:tgtEl>
                                          <p:spTgt spid="31"/>
                                        </p:tgtEl>
                                        <p:attrNameLst>
                                          <p:attrName>style.visibility</p:attrName>
                                        </p:attrNameLst>
                                      </p:cBhvr>
                                      <p:to>
                                        <p:strVal val="visible"/>
                                      </p:to>
                                    </p:set>
                                    <p:animEffect transition="in" filter="dissolve">
                                      <p:cBhvr>
                                        <p:cTn id="36" dur="500"/>
                                        <p:tgtEl>
                                          <p:spTgt spid="31"/>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dissolve">
                                      <p:cBhvr>
                                        <p:cTn id="39" dur="500"/>
                                        <p:tgtEl>
                                          <p:spTgt spid="32"/>
                                        </p:tgtEl>
                                      </p:cBhvr>
                                    </p:animEffect>
                                  </p:childTnLst>
                                </p:cTn>
                              </p:par>
                              <p:par>
                                <p:cTn id="40" presetID="9" presetClass="entr" presetSubtype="0" fill="hold" grpId="0" nodeType="withEffect" nodePh="1">
                                  <p:stCondLst>
                                    <p:cond delay="0"/>
                                  </p:stCondLst>
                                  <p:endCondLst>
                                    <p:cond evt="begin" delay="0">
                                      <p:tn val="40"/>
                                    </p:cond>
                                  </p:endCondLst>
                                  <p:childTnLst>
                                    <p:set>
                                      <p:cBhvr>
                                        <p:cTn id="41" dur="1" fill="hold">
                                          <p:stCondLst>
                                            <p:cond delay="0"/>
                                          </p:stCondLst>
                                        </p:cTn>
                                        <p:tgtEl>
                                          <p:spTgt spid="33"/>
                                        </p:tgtEl>
                                        <p:attrNameLst>
                                          <p:attrName>style.visibility</p:attrName>
                                        </p:attrNameLst>
                                      </p:cBhvr>
                                      <p:to>
                                        <p:strVal val="visible"/>
                                      </p:to>
                                    </p:set>
                                    <p:animEffect transition="in" filter="dissolve">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p:bldP spid="18" grpId="0" animBg="1"/>
      <p:bldP spid="19" grpId="0"/>
      <p:bldP spid="20" grpId="0" animBg="1"/>
      <p:bldP spid="21" grpId="0"/>
      <p:bldP spid="27" grpId="0" animBg="1"/>
      <p:bldP spid="28" grpId="0" animBg="1"/>
      <p:bldP spid="29" grpId="0"/>
      <p:bldP spid="30" grpId="0" animBg="1"/>
      <p:bldP spid="31" grpId="0"/>
      <p:bldP spid="32" grpId="0" animBg="1"/>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2020C-B015-1D32-2F62-5F9797C7706C}"/>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7F1E5CED-15B6-3B8F-0E14-A0BA2F75A6AD}"/>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68164B2-84CE-A4B2-4510-E7CFB92B4C7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2F07D97-52D0-3CD6-C757-A9DE9380767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3223790A-2C67-EB5D-84FA-7AB0DCBE161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4272275-C54D-1324-51A3-B47CDA28272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EFE26B7B-194E-ACDB-72CD-CC89204428CA}"/>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4E77EE7-6F80-8B4D-A636-44DECF99557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D65F887-6725-C798-7969-71C007945E6C}"/>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DD6CF1D7-09CC-6441-BF9C-29BE76BB1F58}"/>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6E4117BB-DB31-249E-856B-A9900CC6C7F9}"/>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FD3DCC1C-6DC1-8DCE-A527-C3A05AA6BECD}"/>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0EF3811-A644-9E6F-6EF1-71397A9D9482}"/>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B3319FF4-8540-B637-FC50-113C83F70345}"/>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30B905A-62F7-F456-31C1-1A38303FA76A}"/>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7E7CFA58-0DC5-139F-8447-38320FE5818E}"/>
              </a:ext>
            </a:extLst>
          </p:cNvPr>
          <p:cNvSpPr/>
          <p:nvPr/>
        </p:nvSpPr>
        <p:spPr>
          <a:xfrm>
            <a:off x="3426791" y="43947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4C3B4B-9F95-9BEF-C379-F1239DB21D1F}"/>
              </a:ext>
            </a:extLst>
          </p:cNvPr>
          <p:cNvSpPr txBox="1"/>
          <p:nvPr/>
        </p:nvSpPr>
        <p:spPr>
          <a:xfrm>
            <a:off x="3395824" y="4324347"/>
            <a:ext cx="301686" cy="369332"/>
          </a:xfrm>
          <a:prstGeom prst="rect">
            <a:avLst/>
          </a:prstGeom>
          <a:noFill/>
        </p:spPr>
        <p:txBody>
          <a:bodyPr wrap="none" rtlCol="0">
            <a:spAutoFit/>
          </a:bodyPr>
          <a:lstStyle/>
          <a:p>
            <a:r>
              <a:rPr lang="en-US" dirty="0"/>
              <a:t>4</a:t>
            </a:r>
          </a:p>
        </p:txBody>
      </p:sp>
      <p:sp>
        <p:nvSpPr>
          <p:cNvPr id="5" name="TextBox 4">
            <a:extLst>
              <a:ext uri="{FF2B5EF4-FFF2-40B4-BE49-F238E27FC236}">
                <a16:creationId xmlns:a16="http://schemas.microsoft.com/office/drawing/2014/main" id="{E80B1466-7445-6EB1-C527-380B55629792}"/>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3" name="Rounded Rectangle 12">
            <a:extLst>
              <a:ext uri="{FF2B5EF4-FFF2-40B4-BE49-F238E27FC236}">
                <a16:creationId xmlns:a16="http://schemas.microsoft.com/office/drawing/2014/main" id="{9E485D34-B8A0-3A48-006D-0FF4616C71B1}"/>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2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D8F43-8AC5-581F-2535-9F58339011CB}"/>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9E73958-402E-3C52-BFC4-FB9B428E432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2B8093-C5B5-1B1C-A2FC-2D446167D13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7E4FA74-341B-5073-7B84-A014C70998A5}"/>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E89A3768-A7B4-DDA4-372C-A1347DE343E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C2597280-2CD6-6386-64CC-7AA82BE970CB}"/>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0710230-6C9E-5834-BF9A-B680133B33A6}"/>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2268517-EE35-D64A-F5AB-965A1CAF267D}"/>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9C6F23F-8D26-7155-14F7-C42F2E547FE2}"/>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F52100A8-C9A2-2326-096D-5C3ED8EFB86B}"/>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828599BF-F6F3-C54B-05AE-4690E335D001}"/>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304E2E58-63AE-BDB2-D34B-342631F0836A}"/>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29EAA85-F802-C01F-DB09-09CF1E3521E5}"/>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96C35D91-0A5B-6370-B223-22A1D5232140}"/>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492D2F0-1CB8-872F-ED0E-FDBD35001F90}"/>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269B07F3-11BD-9B98-DE91-12150E28EE67}"/>
              </a:ext>
            </a:extLst>
          </p:cNvPr>
          <p:cNvSpPr/>
          <p:nvPr/>
        </p:nvSpPr>
        <p:spPr>
          <a:xfrm>
            <a:off x="3426791" y="477074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2BA1F3-B652-A9D4-D210-DF5CCBA02799}"/>
              </a:ext>
            </a:extLst>
          </p:cNvPr>
          <p:cNvSpPr txBox="1"/>
          <p:nvPr/>
        </p:nvSpPr>
        <p:spPr>
          <a:xfrm>
            <a:off x="3395824" y="4692877"/>
            <a:ext cx="301686" cy="369332"/>
          </a:xfrm>
          <a:prstGeom prst="rect">
            <a:avLst/>
          </a:prstGeom>
          <a:noFill/>
        </p:spPr>
        <p:txBody>
          <a:bodyPr wrap="none" rtlCol="0">
            <a:spAutoFit/>
          </a:bodyPr>
          <a:lstStyle/>
          <a:p>
            <a:r>
              <a:rPr lang="en-US" dirty="0"/>
              <a:t>4</a:t>
            </a:r>
          </a:p>
        </p:txBody>
      </p:sp>
      <p:sp>
        <p:nvSpPr>
          <p:cNvPr id="14" name="Rectangle 13">
            <a:extLst>
              <a:ext uri="{FF2B5EF4-FFF2-40B4-BE49-F238E27FC236}">
                <a16:creationId xmlns:a16="http://schemas.microsoft.com/office/drawing/2014/main" id="{A900E724-C785-B2C3-AEA6-F88983DD2294}"/>
              </a:ext>
            </a:extLst>
          </p:cNvPr>
          <p:cNvSpPr/>
          <p:nvPr/>
        </p:nvSpPr>
        <p:spPr>
          <a:xfrm>
            <a:off x="3426791" y="43992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22E8F10-A91D-1C12-2735-59CB16C00409}"/>
              </a:ext>
            </a:extLst>
          </p:cNvPr>
          <p:cNvSpPr txBox="1"/>
          <p:nvPr/>
        </p:nvSpPr>
        <p:spPr>
          <a:xfrm>
            <a:off x="3395824" y="4328805"/>
            <a:ext cx="301686" cy="369332"/>
          </a:xfrm>
          <a:prstGeom prst="rect">
            <a:avLst/>
          </a:prstGeom>
          <a:noFill/>
        </p:spPr>
        <p:txBody>
          <a:bodyPr wrap="none" rtlCol="0">
            <a:spAutoFit/>
          </a:bodyPr>
          <a:lstStyle/>
          <a:p>
            <a:r>
              <a:rPr lang="en-US" dirty="0"/>
              <a:t>3</a:t>
            </a:r>
          </a:p>
        </p:txBody>
      </p:sp>
      <p:sp>
        <p:nvSpPr>
          <p:cNvPr id="24" name="TextBox 23">
            <a:extLst>
              <a:ext uri="{FF2B5EF4-FFF2-40B4-BE49-F238E27FC236}">
                <a16:creationId xmlns:a16="http://schemas.microsoft.com/office/drawing/2014/main" id="{82BF90F0-41D9-2709-A423-E388EA31C431}"/>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5" name="Rounded Rectangle 24">
            <a:extLst>
              <a:ext uri="{FF2B5EF4-FFF2-40B4-BE49-F238E27FC236}">
                <a16:creationId xmlns:a16="http://schemas.microsoft.com/office/drawing/2014/main" id="{4D1EE0BA-C4DD-CF01-935B-AB818ECE9A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
            <a:extLst>
              <a:ext uri="{FF2B5EF4-FFF2-40B4-BE49-F238E27FC236}">
                <a16:creationId xmlns:a16="http://schemas.microsoft.com/office/drawing/2014/main" id="{78493F42-8A8B-1BAA-48ED-692DA549F5CE}"/>
              </a:ext>
            </a:extLst>
          </p:cNvPr>
          <p:cNvSpPr/>
          <p:nvPr/>
        </p:nvSpPr>
        <p:spPr>
          <a:xfrm>
            <a:off x="6118253" y="1266327"/>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C8D733E-3CB6-A686-A163-A4526D726383}"/>
              </a:ext>
            </a:extLst>
          </p:cNvPr>
          <p:cNvSpPr/>
          <p:nvPr/>
        </p:nvSpPr>
        <p:spPr>
          <a:xfrm>
            <a:off x="6158719" y="1271121"/>
            <a:ext cx="417263" cy="398987"/>
          </a:xfrm>
          <a:custGeom>
            <a:avLst/>
            <a:gdLst>
              <a:gd name="csX0" fmla="*/ 0 w 417263"/>
              <a:gd name="csY0" fmla="*/ 0 h 398987"/>
              <a:gd name="csX1" fmla="*/ 417263 w 417263"/>
              <a:gd name="csY1" fmla="*/ 0 h 398987"/>
              <a:gd name="csX2" fmla="*/ 417263 w 417263"/>
              <a:gd name="csY2" fmla="*/ 398987 h 398987"/>
              <a:gd name="csX3" fmla="*/ 0 w 417263"/>
              <a:gd name="csY3" fmla="*/ 398987 h 398987"/>
              <a:gd name="csX4" fmla="*/ 0 w 417263"/>
              <a:gd name="csY4" fmla="*/ 0 h 398987"/>
            </a:gdLst>
            <a:ahLst/>
            <a:cxnLst>
              <a:cxn ang="0">
                <a:pos x="csX0" y="csY0"/>
              </a:cxn>
              <a:cxn ang="0">
                <a:pos x="csX1" y="csY1"/>
              </a:cxn>
              <a:cxn ang="0">
                <a:pos x="csX2" y="csY2"/>
              </a:cxn>
              <a:cxn ang="0">
                <a:pos x="csX3" y="csY3"/>
              </a:cxn>
              <a:cxn ang="0">
                <a:pos x="csX4" y="csY4"/>
              </a:cxn>
            </a:cxnLst>
            <a:rect l="l" t="t" r="r" b="b"/>
            <a:pathLst>
              <a:path w="417263" h="398987" fill="none" extrusionOk="0">
                <a:moveTo>
                  <a:pt x="0" y="0"/>
                </a:moveTo>
                <a:cubicBezTo>
                  <a:pt x="171624" y="7640"/>
                  <a:pt x="319979" y="30190"/>
                  <a:pt x="417263" y="0"/>
                </a:cubicBezTo>
                <a:cubicBezTo>
                  <a:pt x="411055" y="85202"/>
                  <a:pt x="415545" y="332155"/>
                  <a:pt x="417263" y="398987"/>
                </a:cubicBezTo>
                <a:cubicBezTo>
                  <a:pt x="271088" y="422327"/>
                  <a:pt x="110811" y="387612"/>
                  <a:pt x="0" y="398987"/>
                </a:cubicBezTo>
                <a:cubicBezTo>
                  <a:pt x="-31344" y="273799"/>
                  <a:pt x="-5438" y="147250"/>
                  <a:pt x="0" y="0"/>
                </a:cubicBezTo>
                <a:close/>
              </a:path>
              <a:path w="417263" h="398987" stroke="0" extrusionOk="0">
                <a:moveTo>
                  <a:pt x="0" y="0"/>
                </a:moveTo>
                <a:cubicBezTo>
                  <a:pt x="198021" y="-303"/>
                  <a:pt x="351289" y="36736"/>
                  <a:pt x="417263" y="0"/>
                </a:cubicBezTo>
                <a:cubicBezTo>
                  <a:pt x="403758" y="60624"/>
                  <a:pt x="397356" y="320211"/>
                  <a:pt x="417263" y="398987"/>
                </a:cubicBezTo>
                <a:cubicBezTo>
                  <a:pt x="354556" y="407346"/>
                  <a:pt x="207057" y="366641"/>
                  <a:pt x="0" y="398987"/>
                </a:cubicBezTo>
                <a:cubicBezTo>
                  <a:pt x="-17373" y="241299"/>
                  <a:pt x="-26947" y="181179"/>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BB4A49B-61B1-8A20-5213-F066D048C253}"/>
              </a:ext>
            </a:extLst>
          </p:cNvPr>
          <p:cNvSpPr txBox="1"/>
          <p:nvPr/>
        </p:nvSpPr>
        <p:spPr>
          <a:xfrm>
            <a:off x="6224388" y="1285948"/>
            <a:ext cx="351594"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819010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dissolv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DFE15-476A-75D1-30FC-5406214DE22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349C97E-AB3C-29C9-C132-88D9DF75A49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492CF61-54A4-AD79-39A9-2C0427B5A15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B99FFFB-C198-9A0D-D857-83A4F537912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D29CBDB-D0FE-350B-E460-C79BD51090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13E51590-5902-0832-A20B-D2044E39A4C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570117F-FC68-2561-5B15-939A8A6F5399}"/>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B12D1D-784C-6514-502D-AE0E67464B8C}"/>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4686CC6-E040-15FA-F157-24FEC7FE40B1}"/>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B9E10A01-6C51-99AB-FA91-03466844C1C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6A275157-C384-A186-B618-3C0EAAD076C2}"/>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1D68AE68-FF8C-56EB-0CDF-63EAC1DB7D8A}"/>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C99D2BF-B8C8-CF10-7696-63923FD9C475}"/>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DD6E52BB-E085-FB90-1E05-E2B93E996CA6}"/>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82837D-940A-DC03-AC18-82AF11C3B748}"/>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DEFB1E68-6E8A-2B01-5731-E8F5A82CCAF3}"/>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6E1CB6D-66A8-EEE2-053D-3731E3566D2B}"/>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5" name="TextBox 4">
            <a:extLst>
              <a:ext uri="{FF2B5EF4-FFF2-40B4-BE49-F238E27FC236}">
                <a16:creationId xmlns:a16="http://schemas.microsoft.com/office/drawing/2014/main" id="{D68E885C-0D1A-01EA-8466-6849F05016F5}"/>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0" name="Rounded Rectangle 9">
            <a:extLst>
              <a:ext uri="{FF2B5EF4-FFF2-40B4-BE49-F238E27FC236}">
                <a16:creationId xmlns:a16="http://schemas.microsoft.com/office/drawing/2014/main" id="{4BBC86CA-305A-4105-FD3E-069F791E033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5">
            <a:extLst>
              <a:ext uri="{FF2B5EF4-FFF2-40B4-BE49-F238E27FC236}">
                <a16:creationId xmlns:a16="http://schemas.microsoft.com/office/drawing/2014/main" id="{CC18E28D-D0E1-56F2-EC1E-924B0B537756}"/>
              </a:ext>
            </a:extLst>
          </p:cNvPr>
          <p:cNvSpPr/>
          <p:nvPr/>
        </p:nvSpPr>
        <p:spPr>
          <a:xfrm>
            <a:off x="6141329"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608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F4B4F-0EAE-CC4D-23F1-3CD472751259}"/>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97B3B95-DA48-D0F4-F461-A539A60A3BF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8CCAB93-24BD-368A-508F-0CBB301EE0E6}"/>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80DFBAB-7751-E295-602E-BB6474E53E0D}"/>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4BD3424-319F-F844-DD30-9D771E780CD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76AF663E-1A81-1739-3663-2311DD5BF0C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5C6004B7-894A-79D4-EBFC-8155C0FD3DFB}"/>
              </a:ext>
            </a:extLst>
          </p:cNvPr>
          <p:cNvSpPr/>
          <p:nvPr/>
        </p:nvSpPr>
        <p:spPr>
          <a:xfrm>
            <a:off x="5902854"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6D60B00-D6EB-D129-8F6C-D1A100F50F5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A71CB2C-02BD-824F-63FB-C0A1BAC5B0BE}"/>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0A85D4AF-2D58-3A4F-F3A3-E96401B6913A}"/>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48E8EA6F-2B56-7EE8-CF82-1436C45D9367}"/>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EA7EC0E-B70B-AB21-4F76-6DE45366AE02}"/>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CD4B3CAD-EF72-7CDF-0950-BC4FD22AC974}"/>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628FF8D-AB71-BB51-3434-D6F45B6B5D9F}"/>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34F89E06-0A72-E5CB-04D3-9C9D12836958}"/>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F09753-287E-0B5A-C8F3-41879612D3A6}"/>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10" name="$yellow">
            <a:extLst>
              <a:ext uri="{FF2B5EF4-FFF2-40B4-BE49-F238E27FC236}">
                <a16:creationId xmlns:a16="http://schemas.microsoft.com/office/drawing/2014/main" id="{C2123E85-B45F-DCCE-BF5C-AC8F355ADC9B}"/>
              </a:ext>
            </a:extLst>
          </p:cNvPr>
          <p:cNvSpPr/>
          <p:nvPr/>
        </p:nvSpPr>
        <p:spPr>
          <a:xfrm>
            <a:off x="6108858" y="1351784"/>
            <a:ext cx="537327" cy="513792"/>
          </a:xfrm>
          <a:custGeom>
            <a:avLst/>
            <a:gdLst>
              <a:gd name="csX0" fmla="*/ 0 w 537327"/>
              <a:gd name="csY0" fmla="*/ 0 h 513792"/>
              <a:gd name="csX1" fmla="*/ 537327 w 537327"/>
              <a:gd name="csY1" fmla="*/ 0 h 513792"/>
              <a:gd name="csX2" fmla="*/ 537327 w 537327"/>
              <a:gd name="csY2" fmla="*/ 513792 h 513792"/>
              <a:gd name="csX3" fmla="*/ 0 w 537327"/>
              <a:gd name="csY3" fmla="*/ 513792 h 513792"/>
              <a:gd name="csX4" fmla="*/ 0 w 537327"/>
              <a:gd name="csY4" fmla="*/ 0 h 513792"/>
            </a:gdLst>
            <a:ahLst/>
            <a:cxnLst>
              <a:cxn ang="0">
                <a:pos x="csX0" y="csY0"/>
              </a:cxn>
              <a:cxn ang="0">
                <a:pos x="csX1" y="csY1"/>
              </a:cxn>
              <a:cxn ang="0">
                <a:pos x="csX2" y="csY2"/>
              </a:cxn>
              <a:cxn ang="0">
                <a:pos x="csX3" y="csY3"/>
              </a:cxn>
              <a:cxn ang="0">
                <a:pos x="csX4" y="csY4"/>
              </a:cxn>
            </a:cxnLst>
            <a:rect l="l" t="t" r="r" b="b"/>
            <a:pathLst>
              <a:path w="537327" h="513792" fill="none" extrusionOk="0">
                <a:moveTo>
                  <a:pt x="0" y="0"/>
                </a:moveTo>
                <a:cubicBezTo>
                  <a:pt x="58956" y="2707"/>
                  <a:pt x="396953" y="42695"/>
                  <a:pt x="537327" y="0"/>
                </a:cubicBezTo>
                <a:cubicBezTo>
                  <a:pt x="514919" y="194021"/>
                  <a:pt x="501395" y="388553"/>
                  <a:pt x="537327" y="513792"/>
                </a:cubicBezTo>
                <a:cubicBezTo>
                  <a:pt x="421952" y="500373"/>
                  <a:pt x="258202" y="494092"/>
                  <a:pt x="0" y="513792"/>
                </a:cubicBezTo>
                <a:cubicBezTo>
                  <a:pt x="-39234" y="329411"/>
                  <a:pt x="-10187" y="132736"/>
                  <a:pt x="0" y="0"/>
                </a:cubicBezTo>
                <a:close/>
              </a:path>
              <a:path w="537327" h="513792" stroke="0" extrusionOk="0">
                <a:moveTo>
                  <a:pt x="0" y="0"/>
                </a:moveTo>
                <a:cubicBezTo>
                  <a:pt x="170374" y="-45608"/>
                  <a:pt x="292610" y="27377"/>
                  <a:pt x="537327" y="0"/>
                </a:cubicBezTo>
                <a:cubicBezTo>
                  <a:pt x="545528" y="156281"/>
                  <a:pt x="506192" y="269555"/>
                  <a:pt x="537327" y="513792"/>
                </a:cubicBezTo>
                <a:cubicBezTo>
                  <a:pt x="295218" y="486593"/>
                  <a:pt x="158860" y="539120"/>
                  <a:pt x="0" y="513792"/>
                </a:cubicBezTo>
                <a:cubicBezTo>
                  <a:pt x="39665" y="261490"/>
                  <a:pt x="-19146" y="61140"/>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020EEF77-C2C2-38F1-1183-52DAFDE283CA}"/>
              </a:ext>
            </a:extLst>
          </p:cNvPr>
          <p:cNvSpPr txBox="1"/>
          <p:nvPr/>
        </p:nvSpPr>
        <p:spPr>
          <a:xfrm>
            <a:off x="6152536" y="1361953"/>
            <a:ext cx="383438" cy="538609"/>
          </a:xfrm>
          <a:prstGeom prst="rect">
            <a:avLst/>
          </a:prstGeom>
          <a:noFill/>
        </p:spPr>
        <p:txBody>
          <a:bodyPr wrap="none" rtlCol="0">
            <a:spAutoFit/>
          </a:bodyPr>
          <a:lstStyle/>
          <a:p>
            <a:pPr algn="ctr"/>
            <a:r>
              <a:rPr lang="en-US" sz="1100" dirty="0"/>
              <a:t>use</a:t>
            </a:r>
          </a:p>
          <a:p>
            <a:pPr algn="ctr"/>
            <a:r>
              <a:rPr lang="en-US" dirty="0"/>
              <a:t>B</a:t>
            </a:r>
          </a:p>
        </p:txBody>
      </p:sp>
      <p:sp>
        <p:nvSpPr>
          <p:cNvPr id="3" name="TextBox 2">
            <a:extLst>
              <a:ext uri="{FF2B5EF4-FFF2-40B4-BE49-F238E27FC236}">
                <a16:creationId xmlns:a16="http://schemas.microsoft.com/office/drawing/2014/main" id="{B35F3E0B-DBEF-C490-66A0-EB0D8C8691CF}"/>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5" name="Rounded Rectangle 4">
            <a:extLst>
              <a:ext uri="{FF2B5EF4-FFF2-40B4-BE49-F238E27FC236}">
                <a16:creationId xmlns:a16="http://schemas.microsoft.com/office/drawing/2014/main" id="{47770A30-12B4-9C80-6E51-35C81668E4E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259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34311-63D8-B6E1-80C6-9566880CEEB7}"/>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BA3EBEB-178D-0116-31D5-76FCA4F1C0E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55BF27B2-B62A-72F2-5656-647891A49B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AAD0115-36D3-CC1E-947A-83D8FCE7CFB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B2A462F0-79EB-67E5-E5D9-3F119178F1D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6014A72B-FA02-5D9A-FF61-B3769328534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668BF82-EF8C-024C-1EF6-8129455279DF}"/>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A6ECB8D-76C3-2E68-8C2E-1764E67C8C81}"/>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A5DF03E-B997-4843-20E5-62986A477DB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4" name="Rounded Rectangle 13">
            <a:extLst>
              <a:ext uri="{FF2B5EF4-FFF2-40B4-BE49-F238E27FC236}">
                <a16:creationId xmlns:a16="http://schemas.microsoft.com/office/drawing/2014/main" id="{FB35A1A4-6294-2930-90A5-1CB759DA1594}"/>
              </a:ext>
            </a:extLst>
          </p:cNvPr>
          <p:cNvSpPr/>
          <p:nvPr/>
        </p:nvSpPr>
        <p:spPr>
          <a:xfrm>
            <a:off x="993574" y="2886893"/>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Criticize my plan</a:t>
            </a:r>
          </a:p>
        </p:txBody>
      </p:sp>
      <p:sp>
        <p:nvSpPr>
          <p:cNvPr id="24" name="$red">
            <a:extLst>
              <a:ext uri="{FF2B5EF4-FFF2-40B4-BE49-F238E27FC236}">
                <a16:creationId xmlns:a16="http://schemas.microsoft.com/office/drawing/2014/main" id="{E5EAD480-F4F4-C22F-4363-9E2AB5ADB49D}"/>
              </a:ext>
            </a:extLst>
          </p:cNvPr>
          <p:cNvSpPr/>
          <p:nvPr/>
        </p:nvSpPr>
        <p:spPr>
          <a:xfrm>
            <a:off x="3504179" y="346791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D6E1CBE-3BC3-7E02-B1F3-1BB4BC951F1A}"/>
              </a:ext>
            </a:extLst>
          </p:cNvPr>
          <p:cNvSpPr txBox="1"/>
          <p:nvPr/>
        </p:nvSpPr>
        <p:spPr>
          <a:xfrm>
            <a:off x="3473212" y="3397511"/>
            <a:ext cx="292068" cy="369332"/>
          </a:xfrm>
          <a:prstGeom prst="rect">
            <a:avLst/>
          </a:prstGeom>
          <a:noFill/>
        </p:spPr>
        <p:txBody>
          <a:bodyPr wrap="none" rtlCol="0">
            <a:spAutoFit/>
          </a:bodyPr>
          <a:lstStyle/>
          <a:p>
            <a:r>
              <a:rPr lang="en-US" dirty="0"/>
              <a:t>?</a:t>
            </a:r>
          </a:p>
        </p:txBody>
      </p:sp>
      <p:sp>
        <p:nvSpPr>
          <p:cNvPr id="5" name="TextBox 4">
            <a:extLst>
              <a:ext uri="{FF2B5EF4-FFF2-40B4-BE49-F238E27FC236}">
                <a16:creationId xmlns:a16="http://schemas.microsoft.com/office/drawing/2014/main" id="{16018757-C4AD-FD96-A89B-CF4C6FA4956E}"/>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8" name="Rounded Rectangle 7">
            <a:extLst>
              <a:ext uri="{FF2B5EF4-FFF2-40B4-BE49-F238E27FC236}">
                <a16:creationId xmlns:a16="http://schemas.microsoft.com/office/drawing/2014/main" id="{A4D38975-A3CA-667D-7E9E-276067795CFD}"/>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d">
            <a:extLst>
              <a:ext uri="{FF2B5EF4-FFF2-40B4-BE49-F238E27FC236}">
                <a16:creationId xmlns:a16="http://schemas.microsoft.com/office/drawing/2014/main" id="{5B596EA0-3B2F-87F9-35EB-6FE325EEBBFF}"/>
              </a:ext>
            </a:extLst>
          </p:cNvPr>
          <p:cNvSpPr/>
          <p:nvPr/>
        </p:nvSpPr>
        <p:spPr>
          <a:xfrm>
            <a:off x="6112134" y="1393414"/>
            <a:ext cx="414790" cy="375708"/>
          </a:xfrm>
          <a:custGeom>
            <a:avLst/>
            <a:gdLst>
              <a:gd name="csX0" fmla="*/ 0 w 414790"/>
              <a:gd name="csY0" fmla="*/ 0 h 375708"/>
              <a:gd name="csX1" fmla="*/ 414790 w 414790"/>
              <a:gd name="csY1" fmla="*/ 0 h 375708"/>
              <a:gd name="csX2" fmla="*/ 414790 w 414790"/>
              <a:gd name="csY2" fmla="*/ 375708 h 375708"/>
              <a:gd name="csX3" fmla="*/ 0 w 414790"/>
              <a:gd name="csY3" fmla="*/ 375708 h 375708"/>
              <a:gd name="csX4" fmla="*/ 0 w 414790"/>
              <a:gd name="csY4" fmla="*/ 0 h 375708"/>
            </a:gdLst>
            <a:ahLst/>
            <a:cxnLst>
              <a:cxn ang="0">
                <a:pos x="csX0" y="csY0"/>
              </a:cxn>
              <a:cxn ang="0">
                <a:pos x="csX1" y="csY1"/>
              </a:cxn>
              <a:cxn ang="0">
                <a:pos x="csX2" y="csY2"/>
              </a:cxn>
              <a:cxn ang="0">
                <a:pos x="csX3" y="csY3"/>
              </a:cxn>
              <a:cxn ang="0">
                <a:pos x="csX4" y="csY4"/>
              </a:cxn>
            </a:cxnLst>
            <a:rect l="l" t="t" r="r" b="b"/>
            <a:pathLst>
              <a:path w="414790" h="375708" fill="none" extrusionOk="0">
                <a:moveTo>
                  <a:pt x="0" y="0"/>
                </a:moveTo>
                <a:cubicBezTo>
                  <a:pt x="84642" y="22387"/>
                  <a:pt x="308006" y="29185"/>
                  <a:pt x="414790" y="0"/>
                </a:cubicBezTo>
                <a:cubicBezTo>
                  <a:pt x="415553" y="171864"/>
                  <a:pt x="401943" y="317156"/>
                  <a:pt x="414790" y="375708"/>
                </a:cubicBezTo>
                <a:cubicBezTo>
                  <a:pt x="302239" y="353158"/>
                  <a:pt x="163953" y="398353"/>
                  <a:pt x="0" y="375708"/>
                </a:cubicBezTo>
                <a:cubicBezTo>
                  <a:pt x="-20497" y="223917"/>
                  <a:pt x="-26274" y="163294"/>
                  <a:pt x="0" y="0"/>
                </a:cubicBezTo>
                <a:close/>
              </a:path>
              <a:path w="414790" h="375708" stroke="0" extrusionOk="0">
                <a:moveTo>
                  <a:pt x="0" y="0"/>
                </a:moveTo>
                <a:cubicBezTo>
                  <a:pt x="56751" y="-32592"/>
                  <a:pt x="371946" y="736"/>
                  <a:pt x="414790" y="0"/>
                </a:cubicBezTo>
                <a:cubicBezTo>
                  <a:pt x="393733" y="161618"/>
                  <a:pt x="397686" y="260042"/>
                  <a:pt x="414790" y="375708"/>
                </a:cubicBezTo>
                <a:cubicBezTo>
                  <a:pt x="241814" y="358884"/>
                  <a:pt x="78481" y="384313"/>
                  <a:pt x="0" y="375708"/>
                </a:cubicBezTo>
                <a:cubicBezTo>
                  <a:pt x="259" y="191791"/>
                  <a:pt x="23645" y="107714"/>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732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578688-E5D4-F4BD-0580-BDB88D9D4FFD}"/>
              </a:ext>
            </a:extLst>
          </p:cNvPr>
          <p:cNvSpPr txBox="1"/>
          <p:nvPr/>
        </p:nvSpPr>
        <p:spPr>
          <a:xfrm>
            <a:off x="4478866" y="2318620"/>
            <a:ext cx="29464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Ask me </a:t>
            </a:r>
            <a:r>
              <a:rPr lang="en-US" dirty="0">
                <a:solidFill>
                  <a:schemeClr val="tx1"/>
                </a:solidFill>
              </a:rPr>
              <a:t>anything </a:t>
            </a:r>
            <a:r>
              <a:rPr lang="en-US" b="1" dirty="0">
                <a:solidFill>
                  <a:schemeClr val="tx1"/>
                </a:solidFill>
              </a:rPr>
              <a:t>unclear</a:t>
            </a:r>
            <a:r>
              <a:rPr lang="en-US" dirty="0">
                <a:solidFill>
                  <a:schemeClr val="tx1"/>
                </a:solidFill>
              </a:rPr>
              <a:t> </a:t>
            </a:r>
          </a:p>
        </p:txBody>
      </p:sp>
      <p:sp>
        <p:nvSpPr>
          <p:cNvPr id="9" name="TextBox 8">
            <a:extLst>
              <a:ext uri="{FF2B5EF4-FFF2-40B4-BE49-F238E27FC236}">
                <a16:creationId xmlns:a16="http://schemas.microsoft.com/office/drawing/2014/main" id="{04FE8583-39BD-6427-F284-A26F677D04D7}"/>
              </a:ext>
            </a:extLst>
          </p:cNvPr>
          <p:cNvSpPr txBox="1"/>
          <p:nvPr/>
        </p:nvSpPr>
        <p:spPr>
          <a:xfrm>
            <a:off x="2904066" y="293811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Tell me what you </a:t>
            </a:r>
            <a:r>
              <a:rPr lang="en-US" b="1" dirty="0">
                <a:solidFill>
                  <a:schemeClr val="tx1"/>
                </a:solidFill>
              </a:rPr>
              <a:t>plan</a:t>
            </a:r>
            <a:r>
              <a:rPr lang="en-US" dirty="0">
                <a:solidFill>
                  <a:schemeClr val="tx1"/>
                </a:solidFill>
              </a:rPr>
              <a:t> to do, </a:t>
            </a:r>
            <a:r>
              <a:rPr lang="en-US" b="1" dirty="0">
                <a:solidFill>
                  <a:schemeClr val="tx1"/>
                </a:solidFill>
              </a:rPr>
              <a:t>before</a:t>
            </a:r>
            <a:r>
              <a:rPr lang="en-US" dirty="0">
                <a:solidFill>
                  <a:schemeClr val="tx1"/>
                </a:solidFill>
              </a:rPr>
              <a:t> you do it</a:t>
            </a:r>
          </a:p>
        </p:txBody>
      </p:sp>
      <p:sp>
        <p:nvSpPr>
          <p:cNvPr id="11" name="TextBox 10">
            <a:extLst>
              <a:ext uri="{FF2B5EF4-FFF2-40B4-BE49-F238E27FC236}">
                <a16:creationId xmlns:a16="http://schemas.microsoft.com/office/drawing/2014/main" id="{E1998C75-69DC-B4CC-C331-62020E159F4C}"/>
              </a:ext>
            </a:extLst>
          </p:cNvPr>
          <p:cNvSpPr txBox="1"/>
          <p:nvPr/>
        </p:nvSpPr>
        <p:spPr>
          <a:xfrm>
            <a:off x="3149600" y="355760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Give me </a:t>
            </a:r>
            <a:r>
              <a:rPr lang="en-US" b="1" dirty="0">
                <a:solidFill>
                  <a:schemeClr val="tx1"/>
                </a:solidFill>
              </a:rPr>
              <a:t>options</a:t>
            </a:r>
            <a:r>
              <a:rPr lang="en-US" dirty="0">
                <a:solidFill>
                  <a:schemeClr val="tx1"/>
                </a:solidFill>
              </a:rPr>
              <a:t> </a:t>
            </a:r>
          </a:p>
        </p:txBody>
      </p:sp>
      <p:sp>
        <p:nvSpPr>
          <p:cNvPr id="13" name="TextBox 12">
            <a:extLst>
              <a:ext uri="{FF2B5EF4-FFF2-40B4-BE49-F238E27FC236}">
                <a16:creationId xmlns:a16="http://schemas.microsoft.com/office/drawing/2014/main" id="{65C53FC4-2FC1-01CC-D029-DF022D108490}"/>
              </a:ext>
            </a:extLst>
          </p:cNvPr>
          <p:cNvSpPr txBox="1"/>
          <p:nvPr/>
        </p:nvSpPr>
        <p:spPr>
          <a:xfrm>
            <a:off x="3149600" y="417709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Criticize</a:t>
            </a:r>
            <a:r>
              <a:rPr lang="en-US" dirty="0">
                <a:solidFill>
                  <a:schemeClr val="tx1"/>
                </a:solidFill>
              </a:rPr>
              <a:t> my plan</a:t>
            </a:r>
          </a:p>
        </p:txBody>
      </p:sp>
    </p:spTree>
    <p:extLst>
      <p:ext uri="{BB962C8B-B14F-4D97-AF65-F5344CB8AC3E}">
        <p14:creationId xmlns:p14="http://schemas.microsoft.com/office/powerpoint/2010/main" val="285700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44785-EDF9-6D56-5B8D-D75610C5006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DD892E2-B3F6-9ABA-58CE-D607B6A4B208}"/>
              </a:ext>
            </a:extLst>
          </p:cNvPr>
          <p:cNvSpPr txBox="1"/>
          <p:nvPr/>
        </p:nvSpPr>
        <p:spPr>
          <a:xfrm>
            <a:off x="4447151" y="2998952"/>
            <a:ext cx="3297698" cy="769441"/>
          </a:xfrm>
          <a:prstGeom prst="rect">
            <a:avLst/>
          </a:prstGeom>
          <a:noFill/>
        </p:spPr>
        <p:txBody>
          <a:bodyPr wrap="none" rtlCol="0">
            <a:spAutoFit/>
          </a:bodyPr>
          <a:lstStyle/>
          <a:p>
            <a:r>
              <a:rPr lang="en-US" sz="4400" dirty="0">
                <a:latin typeface="Ink Free" panose="03080402000500000000" pitchFamily="66" charset="0"/>
              </a:rPr>
              <a:t>Good Results</a:t>
            </a:r>
          </a:p>
        </p:txBody>
      </p:sp>
      <p:cxnSp>
        <p:nvCxnSpPr>
          <p:cNvPr id="4" name="Straight Connector 3">
            <a:extLst>
              <a:ext uri="{FF2B5EF4-FFF2-40B4-BE49-F238E27FC236}">
                <a16:creationId xmlns:a16="http://schemas.microsoft.com/office/drawing/2014/main" id="{9E882831-2C06-7E3E-4AA3-4CE0FAF58776}"/>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D34965-8715-0804-4EB9-4F63DAA90729}"/>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265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A6E4-EF51-5018-1B60-2D7F2C5385D2}"/>
            </a:ext>
          </a:extLst>
        </p:cNvPr>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B979C94C-AAA7-D920-E49D-E58194339E7C}"/>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6968359" y="2836565"/>
            <a:ext cx="1584897" cy="1353971"/>
          </a:xfrm>
          <a:prstGeom prst="rect">
            <a:avLst/>
          </a:prstGeom>
        </p:spPr>
      </p:pic>
      <p:sp>
        <p:nvSpPr>
          <p:cNvPr id="7" name="Up Arrow 6">
            <a:extLst>
              <a:ext uri="{FF2B5EF4-FFF2-40B4-BE49-F238E27FC236}">
                <a16:creationId xmlns:a16="http://schemas.microsoft.com/office/drawing/2014/main" id="{5CFF4C8D-FB05-5250-04BA-C866A4186CAD}"/>
              </a:ext>
            </a:extLst>
          </p:cNvPr>
          <p:cNvSpPr/>
          <p:nvPr/>
        </p:nvSpPr>
        <p:spPr>
          <a:xfrm rot="16200000">
            <a:off x="5774559" y="308019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2C86E50-389B-3438-5421-DEA4B31E5BED}"/>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4AA00BB6-AA7B-81A4-A8A1-85C9DCE7F9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BF31140-313B-19DB-B884-1EDAE54847B2}"/>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C4CD6259-962A-AC4C-02EB-71DC1271CFC3}"/>
              </a:ext>
            </a:extLst>
          </p:cNvPr>
          <p:cNvPicPr>
            <a:picLocks noChangeAspect="1"/>
          </p:cNvPicPr>
          <p:nvPr/>
        </p:nvPicPr>
        <p:blipFill>
          <a:blip r:embed="rId4"/>
          <a:stretch>
            <a:fillRect/>
          </a:stretch>
        </p:blipFill>
        <p:spPr>
          <a:xfrm>
            <a:off x="2927951" y="2589832"/>
            <a:ext cx="2719388" cy="1812925"/>
          </a:xfrm>
          <a:prstGeom prst="rect">
            <a:avLst/>
          </a:prstGeom>
        </p:spPr>
      </p:pic>
      <p:sp>
        <p:nvSpPr>
          <p:cNvPr id="12" name="Oval Callout 11">
            <a:extLst>
              <a:ext uri="{FF2B5EF4-FFF2-40B4-BE49-F238E27FC236}">
                <a16:creationId xmlns:a16="http://schemas.microsoft.com/office/drawing/2014/main" id="{B1DE47F1-033E-B4E1-53DF-855D26DE7752}"/>
              </a:ext>
            </a:extLst>
          </p:cNvPr>
          <p:cNvSpPr/>
          <p:nvPr/>
        </p:nvSpPr>
        <p:spPr>
          <a:xfrm>
            <a:off x="4330261" y="1864345"/>
            <a:ext cx="2079078" cy="870797"/>
          </a:xfrm>
          <a:custGeom>
            <a:avLst/>
            <a:gdLst>
              <a:gd name="csX0" fmla="*/ 198510 w 2079078"/>
              <a:gd name="csY0" fmla="*/ 1087599 h 870797"/>
              <a:gd name="csX1" fmla="*/ 380083 w 2079078"/>
              <a:gd name="csY1" fmla="*/ 771973 h 870797"/>
              <a:gd name="csX2" fmla="*/ 760956 w 2079078"/>
              <a:gd name="csY2" fmla="*/ 15925 h 870797"/>
              <a:gd name="csX3" fmla="*/ 1501970 w 2079078"/>
              <a:gd name="csY3" fmla="*/ 45451 h 870797"/>
              <a:gd name="csX4" fmla="*/ 1461624 w 2079078"/>
              <a:gd name="csY4" fmla="*/ 833292 h 870797"/>
              <a:gd name="csX5" fmla="*/ 729133 w 2079078"/>
              <a:gd name="csY5" fmla="*/ 850934 h 870797"/>
              <a:gd name="csX6" fmla="*/ 198510 w 2079078"/>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079078" h="870797" extrusionOk="0">
                <a:moveTo>
                  <a:pt x="198510" y="1087599"/>
                </a:moveTo>
                <a:cubicBezTo>
                  <a:pt x="231735" y="1000327"/>
                  <a:pt x="318145" y="856795"/>
                  <a:pt x="380083" y="771973"/>
                </a:cubicBezTo>
                <a:cubicBezTo>
                  <a:pt x="-230912" y="556173"/>
                  <a:pt x="-76184" y="-1838"/>
                  <a:pt x="760956" y="15925"/>
                </a:cubicBezTo>
                <a:cubicBezTo>
                  <a:pt x="972450" y="-40067"/>
                  <a:pt x="1249351" y="44398"/>
                  <a:pt x="1501970" y="45451"/>
                </a:cubicBezTo>
                <a:cubicBezTo>
                  <a:pt x="2291438" y="322036"/>
                  <a:pt x="2237891" y="594055"/>
                  <a:pt x="1461624" y="833292"/>
                </a:cubicBezTo>
                <a:cubicBezTo>
                  <a:pt x="1240716" y="839184"/>
                  <a:pt x="948926" y="868522"/>
                  <a:pt x="729133" y="850934"/>
                </a:cubicBezTo>
                <a:cubicBezTo>
                  <a:pt x="553029" y="925556"/>
                  <a:pt x="438654" y="973348"/>
                  <a:pt x="198510"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spTree>
    <p:extLst>
      <p:ext uri="{BB962C8B-B14F-4D97-AF65-F5344CB8AC3E}">
        <p14:creationId xmlns:p14="http://schemas.microsoft.com/office/powerpoint/2010/main" val="15517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F94D5-86F4-7092-F07F-D07B719D40F4}"/>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645EBB31-95DC-FB29-CB0A-BFF2FC3FB6F1}"/>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808A833C-5BF5-6F75-2C03-EC3A50CFA6EB}"/>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0ACA1C-D378-5ABD-B76E-7D05CBCCFE21}"/>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177AEAD-1944-346A-4457-C637AFDDD1E6}"/>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F117758-75C1-EAEF-BCB2-A6993F899049}"/>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0A209FC-EA7F-37C3-870C-76F1DCECD986}"/>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3862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F67D6-93DB-B435-CEC3-BBFDE0C16F47}"/>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0174CF8B-D8D1-3772-671D-940834C09E85}"/>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B975E8DB-9E34-72D5-44C3-014C9D0C7D8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B21DACB9-A195-62D9-725A-3E71A6A3AFD5}"/>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1B25D43-5A72-990A-2276-11E2F2B97607}"/>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58C53AD-71A8-0E18-F886-BFDEB3712CFF}"/>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3CD5753-CC0C-FF70-367B-0E3BE3748795}"/>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4D99CD04-E840-DE2B-84FD-8DD895F9DC21}"/>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4F4F49A-91D7-B701-468C-12184A077ADA}"/>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1A84BEDE-1624-2B4D-27DF-5758F3227FE1}"/>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0C5E6413-C355-726D-B035-85314A3E8132}"/>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F935C14-B639-EFF0-5762-E6F081A709CC}"/>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AC7F5951-2824-6D4B-46E5-5766D617E97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BE7CC02-7D98-D7D8-D922-EF6A5FAAB89F}"/>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62B6487-592F-CBDE-6ED8-83D734BD364D}"/>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C0D06D14-EE63-1C4F-47A0-88E2666F2528}"/>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EF12BA5A-29A0-CF36-384B-48A4380CA88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DC784F5C-275F-66E2-6BC0-497ED83E4A6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82CF577-1ABE-B1BC-3D04-23891A8D18EC}"/>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35CA6B5-8ABE-1CBE-0534-0058D0C208F8}"/>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9DEADD5-B82F-E7E3-9959-8D0C89462DCF}"/>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A301E25-6BBC-117C-7631-D128176DABE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34665944-03F2-A79B-5B88-089FD733919F}"/>
              </a:ext>
            </a:extLst>
          </p:cNvPr>
          <p:cNvSpPr txBox="1"/>
          <p:nvPr/>
        </p:nvSpPr>
        <p:spPr>
          <a:xfrm>
            <a:off x="3845316" y="5047040"/>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67" name="Straight Connector 66">
            <a:extLst>
              <a:ext uri="{FF2B5EF4-FFF2-40B4-BE49-F238E27FC236}">
                <a16:creationId xmlns:a16="http://schemas.microsoft.com/office/drawing/2014/main" id="{A8957B1C-16AE-170E-A592-C4D8740A6B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E9A64943-142E-E1C1-E59E-BFA5162E5A6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descr="A black puzzle piece with a missing piece&#10;&#10;AI-generated content may be incorrect.">
            <a:extLst>
              <a:ext uri="{FF2B5EF4-FFF2-40B4-BE49-F238E27FC236}">
                <a16:creationId xmlns:a16="http://schemas.microsoft.com/office/drawing/2014/main" id="{5D886362-1C0B-4936-F5E1-6F503A4B6CC6}"/>
              </a:ext>
            </a:extLst>
          </p:cNvPr>
          <p:cNvPicPr>
            <a:picLocks noChangeAspect="1"/>
          </p:cNvPicPr>
          <p:nvPr/>
        </p:nvPicPr>
        <p:blipFill>
          <a:blip r:embed="rId4"/>
          <a:stretch>
            <a:fillRect/>
          </a:stretch>
        </p:blipFill>
        <p:spPr>
          <a:xfrm rot="7441241">
            <a:off x="2968004" y="5158122"/>
            <a:ext cx="834260" cy="547275"/>
          </a:xfrm>
          <a:prstGeom prst="rect">
            <a:avLst/>
          </a:prstGeom>
        </p:spPr>
      </p:pic>
    </p:spTree>
    <p:extLst>
      <p:ext uri="{BB962C8B-B14F-4D97-AF65-F5344CB8AC3E}">
        <p14:creationId xmlns:p14="http://schemas.microsoft.com/office/powerpoint/2010/main" val="4084067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7AC7-3A0E-16C3-129A-BE6DB583679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FF5906E-9A02-B3FD-2455-C05868341AA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725EF66-BC2C-0242-A3D1-2746FA6B310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060225A6-13FB-EBC4-20FA-E3D0DDD29F9C}"/>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55687D9-90B7-D750-B70C-27F8BA8BF9C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57AC551-AB80-CCBA-B8F2-26715A34367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D4CF9D1-F25D-9F88-AC42-B93CCFA61641}"/>
              </a:ext>
            </a:extLst>
          </p:cNvPr>
          <p:cNvSpPr txBox="1"/>
          <p:nvPr/>
        </p:nvSpPr>
        <p:spPr>
          <a:xfrm>
            <a:off x="5179777" y="579393"/>
            <a:ext cx="2119491" cy="923330"/>
          </a:xfrm>
          <a:prstGeom prst="rect">
            <a:avLst/>
          </a:prstGeom>
          <a:noFill/>
        </p:spPr>
        <p:txBody>
          <a:bodyPr wrap="square" rtlCol="0">
            <a:spAutoFit/>
          </a:bodyPr>
          <a:lstStyle/>
          <a:p>
            <a:r>
              <a:rPr lang="en-US" b="1" dirty="0">
                <a:latin typeface="Ink Free" panose="03080402000500000000" pitchFamily="66" charset="0"/>
              </a:rPr>
              <a:t>Possibly </a:t>
            </a:r>
          </a:p>
          <a:p>
            <a:r>
              <a:rPr lang="en-US" b="1" dirty="0">
                <a:latin typeface="Ink Free" panose="03080402000500000000" pitchFamily="66" charset="0"/>
              </a:rPr>
              <a:t>Relevant </a:t>
            </a:r>
          </a:p>
          <a:p>
            <a:r>
              <a:rPr lang="en-US" b="1" dirty="0">
                <a:latin typeface="Ink Free" panose="03080402000500000000" pitchFamily="66" charset="0"/>
              </a:rPr>
              <a:t>Knowledge</a:t>
            </a:r>
          </a:p>
        </p:txBody>
      </p:sp>
      <p:sp>
        <p:nvSpPr>
          <p:cNvPr id="22" name="Rounded Rectangle 21">
            <a:extLst>
              <a:ext uri="{FF2B5EF4-FFF2-40B4-BE49-F238E27FC236}">
                <a16:creationId xmlns:a16="http://schemas.microsoft.com/office/drawing/2014/main" id="{37DB02AB-96ED-CD7D-BF74-4CE9E9E7516B}"/>
              </a:ext>
            </a:extLst>
          </p:cNvPr>
          <p:cNvSpPr/>
          <p:nvPr/>
        </p:nvSpPr>
        <p:spPr>
          <a:xfrm>
            <a:off x="5037387" y="579393"/>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4EA015-5807-7EC0-AB3B-5ED07C0EBF91}"/>
              </a:ext>
            </a:extLst>
          </p:cNvPr>
          <p:cNvSpPr/>
          <p:nvPr/>
        </p:nvSpPr>
        <p:spPr>
          <a:xfrm>
            <a:off x="539453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7237938-0B4A-69BB-3309-60C1AB149985}"/>
              </a:ext>
            </a:extLst>
          </p:cNvPr>
          <p:cNvSpPr txBox="1"/>
          <p:nvPr/>
        </p:nvSpPr>
        <p:spPr>
          <a:xfrm>
            <a:off x="5363564" y="1502723"/>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85C9D186-8883-7174-803A-4A17943A7EEF}"/>
              </a:ext>
            </a:extLst>
          </p:cNvPr>
          <p:cNvSpPr/>
          <p:nvPr/>
        </p:nvSpPr>
        <p:spPr>
          <a:xfrm>
            <a:off x="606150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BA4B6D5-D792-63A0-1313-EEE2F2B53AA3}"/>
              </a:ext>
            </a:extLst>
          </p:cNvPr>
          <p:cNvSpPr txBox="1"/>
          <p:nvPr/>
        </p:nvSpPr>
        <p:spPr>
          <a:xfrm>
            <a:off x="6030534" y="150272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F564C04A-B2B8-69CA-D536-874CACCBB453}"/>
              </a:ext>
            </a:extLst>
          </p:cNvPr>
          <p:cNvSpPr/>
          <p:nvPr/>
        </p:nvSpPr>
        <p:spPr>
          <a:xfrm>
            <a:off x="6730434"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3B79539-D7FF-97A2-7765-7BF5CC7E617E}"/>
              </a:ext>
            </a:extLst>
          </p:cNvPr>
          <p:cNvSpPr txBox="1"/>
          <p:nvPr/>
        </p:nvSpPr>
        <p:spPr>
          <a:xfrm>
            <a:off x="6699467" y="1502723"/>
            <a:ext cx="292068" cy="369332"/>
          </a:xfrm>
          <a:prstGeom prst="rect">
            <a:avLst/>
          </a:prstGeom>
          <a:noFill/>
        </p:spPr>
        <p:txBody>
          <a:bodyPr wrap="none" rtlCol="0">
            <a:spAutoFit/>
          </a:bodyPr>
          <a:lstStyle/>
          <a:p>
            <a:r>
              <a:rPr lang="en-US" dirty="0"/>
              <a:t>?</a:t>
            </a:r>
          </a:p>
        </p:txBody>
      </p:sp>
      <p:sp>
        <p:nvSpPr>
          <p:cNvPr id="3" name="Rectangle 2">
            <a:extLst>
              <a:ext uri="{FF2B5EF4-FFF2-40B4-BE49-F238E27FC236}">
                <a16:creationId xmlns:a16="http://schemas.microsoft.com/office/drawing/2014/main" id="{8064B014-2D26-599E-0EE2-4BBCAAFBA473}"/>
              </a:ext>
            </a:extLst>
          </p:cNvPr>
          <p:cNvSpPr/>
          <p:nvPr/>
        </p:nvSpPr>
        <p:spPr>
          <a:xfrm>
            <a:off x="539453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0EC799-B2E4-533B-10F4-86D8172D3111}"/>
              </a:ext>
            </a:extLst>
          </p:cNvPr>
          <p:cNvSpPr txBox="1"/>
          <p:nvPr/>
        </p:nvSpPr>
        <p:spPr>
          <a:xfrm>
            <a:off x="5363564" y="1804816"/>
            <a:ext cx="292068" cy="369332"/>
          </a:xfrm>
          <a:prstGeom prst="rect">
            <a:avLst/>
          </a:prstGeom>
          <a:noFill/>
        </p:spPr>
        <p:txBody>
          <a:bodyPr wrap="none" rtlCol="0">
            <a:spAutoFit/>
          </a:bodyPr>
          <a:lstStyle/>
          <a:p>
            <a:r>
              <a:rPr lang="en-US" dirty="0"/>
              <a:t>?</a:t>
            </a:r>
          </a:p>
        </p:txBody>
      </p:sp>
      <p:sp>
        <p:nvSpPr>
          <p:cNvPr id="10" name="Rectangle 9">
            <a:extLst>
              <a:ext uri="{FF2B5EF4-FFF2-40B4-BE49-F238E27FC236}">
                <a16:creationId xmlns:a16="http://schemas.microsoft.com/office/drawing/2014/main" id="{1FA3CAD9-EB2D-2599-518A-DA32176A7014}"/>
              </a:ext>
            </a:extLst>
          </p:cNvPr>
          <p:cNvSpPr/>
          <p:nvPr/>
        </p:nvSpPr>
        <p:spPr>
          <a:xfrm>
            <a:off x="606150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50DFB6B-424C-FB8B-DB47-5D2F1D75C3A3}"/>
              </a:ext>
            </a:extLst>
          </p:cNvPr>
          <p:cNvSpPr txBox="1"/>
          <p:nvPr/>
        </p:nvSpPr>
        <p:spPr>
          <a:xfrm>
            <a:off x="6030534" y="1804816"/>
            <a:ext cx="292068" cy="369332"/>
          </a:xfrm>
          <a:prstGeom prst="rect">
            <a:avLst/>
          </a:prstGeom>
          <a:noFill/>
        </p:spPr>
        <p:txBody>
          <a:bodyPr wrap="none" rtlCol="0">
            <a:spAutoFit/>
          </a:bodyPr>
          <a:lstStyle/>
          <a:p>
            <a:r>
              <a:rPr lang="en-US" dirty="0"/>
              <a:t>?</a:t>
            </a:r>
          </a:p>
        </p:txBody>
      </p:sp>
      <p:sp>
        <p:nvSpPr>
          <p:cNvPr id="14" name="Rectangle 13">
            <a:extLst>
              <a:ext uri="{FF2B5EF4-FFF2-40B4-BE49-F238E27FC236}">
                <a16:creationId xmlns:a16="http://schemas.microsoft.com/office/drawing/2014/main" id="{26F62BFC-D338-5066-49EA-FDAB9AE29179}"/>
              </a:ext>
            </a:extLst>
          </p:cNvPr>
          <p:cNvSpPr/>
          <p:nvPr/>
        </p:nvSpPr>
        <p:spPr>
          <a:xfrm>
            <a:off x="6730434"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4B3B9E11-4F6E-3C98-E162-EB0BB410DC83}"/>
              </a:ext>
            </a:extLst>
          </p:cNvPr>
          <p:cNvSpPr txBox="1"/>
          <p:nvPr/>
        </p:nvSpPr>
        <p:spPr>
          <a:xfrm>
            <a:off x="6699467" y="1804816"/>
            <a:ext cx="292068" cy="369332"/>
          </a:xfrm>
          <a:prstGeom prst="rect">
            <a:avLst/>
          </a:prstGeom>
          <a:noFill/>
        </p:spPr>
        <p:txBody>
          <a:bodyPr wrap="none" rtlCol="0">
            <a:spAutoFit/>
          </a:bodyPr>
          <a:lstStyle/>
          <a:p>
            <a:r>
              <a:rPr lang="en-US" dirty="0"/>
              <a:t>?</a:t>
            </a:r>
          </a:p>
        </p:txBody>
      </p:sp>
      <p:sp>
        <p:nvSpPr>
          <p:cNvPr id="25" name="Rectangle 24">
            <a:extLst>
              <a:ext uri="{FF2B5EF4-FFF2-40B4-BE49-F238E27FC236}">
                <a16:creationId xmlns:a16="http://schemas.microsoft.com/office/drawing/2014/main" id="{7A36ADC7-1BCF-2AF5-8160-3B654EAD513B}"/>
              </a:ext>
            </a:extLst>
          </p:cNvPr>
          <p:cNvSpPr/>
          <p:nvPr/>
        </p:nvSpPr>
        <p:spPr>
          <a:xfrm>
            <a:off x="571091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847ED69-9A0A-C403-F63B-8B03111C98EE}"/>
              </a:ext>
            </a:extLst>
          </p:cNvPr>
          <p:cNvSpPr txBox="1"/>
          <p:nvPr/>
        </p:nvSpPr>
        <p:spPr>
          <a:xfrm>
            <a:off x="5679944" y="1502723"/>
            <a:ext cx="292068" cy="369332"/>
          </a:xfrm>
          <a:prstGeom prst="rect">
            <a:avLst/>
          </a:prstGeom>
          <a:noFill/>
        </p:spPr>
        <p:txBody>
          <a:bodyPr wrap="none" rtlCol="0">
            <a:spAutoFit/>
          </a:bodyPr>
          <a:lstStyle/>
          <a:p>
            <a:r>
              <a:rPr lang="en-US" dirty="0"/>
              <a:t>?</a:t>
            </a:r>
          </a:p>
        </p:txBody>
      </p:sp>
      <p:sp>
        <p:nvSpPr>
          <p:cNvPr id="27" name="Rectangle 26">
            <a:extLst>
              <a:ext uri="{FF2B5EF4-FFF2-40B4-BE49-F238E27FC236}">
                <a16:creationId xmlns:a16="http://schemas.microsoft.com/office/drawing/2014/main" id="{D3E409AE-0E6A-7BEE-35F7-1E1056F95703}"/>
              </a:ext>
            </a:extLst>
          </p:cNvPr>
          <p:cNvSpPr/>
          <p:nvPr/>
        </p:nvSpPr>
        <p:spPr>
          <a:xfrm>
            <a:off x="571091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EC620F9F-BD64-D82C-0528-7DEC1684A1B4}"/>
              </a:ext>
            </a:extLst>
          </p:cNvPr>
          <p:cNvSpPr txBox="1"/>
          <p:nvPr/>
        </p:nvSpPr>
        <p:spPr>
          <a:xfrm>
            <a:off x="5679944" y="1804816"/>
            <a:ext cx="292068" cy="369332"/>
          </a:xfrm>
          <a:prstGeom prst="rect">
            <a:avLst/>
          </a:prstGeom>
          <a:noFill/>
        </p:spPr>
        <p:txBody>
          <a:bodyPr wrap="none" rtlCol="0">
            <a:spAutoFit/>
          </a:bodyPr>
          <a:lstStyle/>
          <a:p>
            <a:r>
              <a:rPr lang="en-US" dirty="0"/>
              <a:t>?</a:t>
            </a:r>
          </a:p>
        </p:txBody>
      </p:sp>
      <p:sp>
        <p:nvSpPr>
          <p:cNvPr id="29" name="Rectangle 28">
            <a:extLst>
              <a:ext uri="{FF2B5EF4-FFF2-40B4-BE49-F238E27FC236}">
                <a16:creationId xmlns:a16="http://schemas.microsoft.com/office/drawing/2014/main" id="{1699F92B-D7E5-7F43-E186-5878778E6DE7}"/>
              </a:ext>
            </a:extLst>
          </p:cNvPr>
          <p:cNvSpPr/>
          <p:nvPr/>
        </p:nvSpPr>
        <p:spPr>
          <a:xfrm>
            <a:off x="6384536"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73D2AD4-8C82-F0EC-AC2A-0F419E2B1390}"/>
              </a:ext>
            </a:extLst>
          </p:cNvPr>
          <p:cNvSpPr txBox="1"/>
          <p:nvPr/>
        </p:nvSpPr>
        <p:spPr>
          <a:xfrm>
            <a:off x="6353569" y="1502723"/>
            <a:ext cx="292068" cy="369332"/>
          </a:xfrm>
          <a:prstGeom prst="rect">
            <a:avLst/>
          </a:prstGeom>
          <a:noFill/>
        </p:spPr>
        <p:txBody>
          <a:bodyPr wrap="none" rtlCol="0">
            <a:spAutoFit/>
          </a:bodyPr>
          <a:lstStyle/>
          <a:p>
            <a:r>
              <a:rPr lang="en-US" dirty="0"/>
              <a:t>?</a:t>
            </a:r>
          </a:p>
        </p:txBody>
      </p:sp>
      <p:sp>
        <p:nvSpPr>
          <p:cNvPr id="31" name="Rectangle 30">
            <a:extLst>
              <a:ext uri="{FF2B5EF4-FFF2-40B4-BE49-F238E27FC236}">
                <a16:creationId xmlns:a16="http://schemas.microsoft.com/office/drawing/2014/main" id="{CD23503C-37B7-AB83-56F5-3C375A26503C}"/>
              </a:ext>
            </a:extLst>
          </p:cNvPr>
          <p:cNvSpPr/>
          <p:nvPr/>
        </p:nvSpPr>
        <p:spPr>
          <a:xfrm>
            <a:off x="6384536"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A2AC9ECB-EB63-061F-3C71-D73C2C1E97EE}"/>
              </a:ext>
            </a:extLst>
          </p:cNvPr>
          <p:cNvSpPr txBox="1"/>
          <p:nvPr/>
        </p:nvSpPr>
        <p:spPr>
          <a:xfrm>
            <a:off x="6353569" y="1804816"/>
            <a:ext cx="292068" cy="369332"/>
          </a:xfrm>
          <a:prstGeom prst="rect">
            <a:avLst/>
          </a:prstGeom>
          <a:noFill/>
        </p:spPr>
        <p:txBody>
          <a:bodyPr wrap="none" rtlCol="0">
            <a:spAutoFit/>
          </a:bodyPr>
          <a:lstStyle/>
          <a:p>
            <a:r>
              <a:rPr lang="en-US" dirty="0"/>
              <a:t>?</a:t>
            </a:r>
          </a:p>
        </p:txBody>
      </p:sp>
      <p:sp>
        <p:nvSpPr>
          <p:cNvPr id="33" name="Rectangle 32">
            <a:extLst>
              <a:ext uri="{FF2B5EF4-FFF2-40B4-BE49-F238E27FC236}">
                <a16:creationId xmlns:a16="http://schemas.microsoft.com/office/drawing/2014/main" id="{B965145A-4C0D-5BF9-5D0F-85CCEF678FCA}"/>
              </a:ext>
            </a:extLst>
          </p:cNvPr>
          <p:cNvSpPr/>
          <p:nvPr/>
        </p:nvSpPr>
        <p:spPr>
          <a:xfrm>
            <a:off x="7039902"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24CC7D18-63BF-E04E-0412-0C42F39FF990}"/>
              </a:ext>
            </a:extLst>
          </p:cNvPr>
          <p:cNvSpPr txBox="1"/>
          <p:nvPr/>
        </p:nvSpPr>
        <p:spPr>
          <a:xfrm>
            <a:off x="7008935" y="1502723"/>
            <a:ext cx="292068" cy="369332"/>
          </a:xfrm>
          <a:prstGeom prst="rect">
            <a:avLst/>
          </a:prstGeom>
          <a:noFill/>
        </p:spPr>
        <p:txBody>
          <a:bodyPr wrap="none" rtlCol="0">
            <a:spAutoFit/>
          </a:bodyPr>
          <a:lstStyle/>
          <a:p>
            <a:r>
              <a:rPr lang="en-US" dirty="0"/>
              <a:t>?</a:t>
            </a:r>
          </a:p>
        </p:txBody>
      </p:sp>
      <p:sp>
        <p:nvSpPr>
          <p:cNvPr id="35" name="Rectangle 34">
            <a:extLst>
              <a:ext uri="{FF2B5EF4-FFF2-40B4-BE49-F238E27FC236}">
                <a16:creationId xmlns:a16="http://schemas.microsoft.com/office/drawing/2014/main" id="{F8DF42CF-0553-EDEA-E87D-26879B420D26}"/>
              </a:ext>
            </a:extLst>
          </p:cNvPr>
          <p:cNvSpPr/>
          <p:nvPr/>
        </p:nvSpPr>
        <p:spPr>
          <a:xfrm>
            <a:off x="7039902"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9233E2F-90AB-DBC0-2ABA-09614B615CE7}"/>
              </a:ext>
            </a:extLst>
          </p:cNvPr>
          <p:cNvSpPr txBox="1"/>
          <p:nvPr/>
        </p:nvSpPr>
        <p:spPr>
          <a:xfrm>
            <a:off x="7008935" y="1804816"/>
            <a:ext cx="292068" cy="369332"/>
          </a:xfrm>
          <a:prstGeom prst="rect">
            <a:avLst/>
          </a:prstGeom>
          <a:noFill/>
        </p:spPr>
        <p:txBody>
          <a:bodyPr wrap="none" rtlCol="0">
            <a:spAutoFit/>
          </a:bodyPr>
          <a:lstStyle/>
          <a:p>
            <a:r>
              <a:rPr lang="en-US" dirty="0"/>
              <a:t>?</a:t>
            </a:r>
          </a:p>
        </p:txBody>
      </p:sp>
      <p:sp>
        <p:nvSpPr>
          <p:cNvPr id="37" name="Rectangle 36">
            <a:extLst>
              <a:ext uri="{FF2B5EF4-FFF2-40B4-BE49-F238E27FC236}">
                <a16:creationId xmlns:a16="http://schemas.microsoft.com/office/drawing/2014/main" id="{80E08F53-B23F-D6E1-F4A0-3170BF052729}"/>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5EF7443-9347-C7F5-D549-A652BFA15575}"/>
              </a:ext>
            </a:extLst>
          </p:cNvPr>
          <p:cNvSpPr txBox="1"/>
          <p:nvPr/>
        </p:nvSpPr>
        <p:spPr>
          <a:xfrm>
            <a:off x="1457783" y="2286331"/>
            <a:ext cx="292068" cy="369332"/>
          </a:xfrm>
          <a:prstGeom prst="rect">
            <a:avLst/>
          </a:prstGeom>
          <a:noFill/>
        </p:spPr>
        <p:txBody>
          <a:bodyPr wrap="none" rtlCol="0">
            <a:spAutoFit/>
          </a:bodyPr>
          <a:lstStyle/>
          <a:p>
            <a:r>
              <a:rPr lang="en-US" dirty="0"/>
              <a:t>?</a:t>
            </a:r>
          </a:p>
        </p:txBody>
      </p:sp>
      <p:sp>
        <p:nvSpPr>
          <p:cNvPr id="39" name="Rectangle 38">
            <a:extLst>
              <a:ext uri="{FF2B5EF4-FFF2-40B4-BE49-F238E27FC236}">
                <a16:creationId xmlns:a16="http://schemas.microsoft.com/office/drawing/2014/main" id="{9DA0C1F4-F0D7-7906-9F2E-FC3009586B15}"/>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B8910D7-D945-B2EC-5628-6ADBD857FD4C}"/>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8EC3CECF-640F-0F12-612F-27A96C982BD6}"/>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BDD2771-DF12-5681-B056-D161B256B860}"/>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E302D3E3-0484-22B3-47D8-F05CC2DE746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A1FF3E02-A09E-60C7-17E7-AFF735130037}"/>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59C5298C-F80A-AE70-01D8-90E71C56D130}"/>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8678D0DC-7AD3-8F6B-A428-C66D0EFCF2C5}"/>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8ADF73D-E7ED-7EAC-777A-C39EF8D5872C}"/>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D885D77E-31EB-7751-3D7F-D0D2D6359C47}"/>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3B0A2BC8-5FDF-6B6B-551C-E2E8EECC554E}"/>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FD5C49BD-656C-9E01-CFB6-06B4E5C8743F}"/>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CFF07145-CDC0-560B-9AB6-11A5D58C691A}"/>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172BABD-5198-DAF2-A313-7761A2AADD95}"/>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6682AF99-9B70-E669-FF67-FC60CE93FCC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FA20E0A6-5850-FFFB-4D7D-F621603E6F8B}"/>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A014752C-FAEE-CE4A-3AB6-164E58511C01}"/>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437DDF1-D1C2-0C45-8D13-6A5AEA9697EB}"/>
              </a:ext>
            </a:extLst>
          </p:cNvPr>
          <p:cNvSpPr txBox="1"/>
          <p:nvPr/>
        </p:nvSpPr>
        <p:spPr>
          <a:xfrm>
            <a:off x="2447788" y="2588424"/>
            <a:ext cx="292068" cy="369332"/>
          </a:xfrm>
          <a:prstGeom prst="rect">
            <a:avLst/>
          </a:prstGeom>
          <a:noFill/>
        </p:spPr>
        <p:txBody>
          <a:bodyPr wrap="none" rtlCol="0">
            <a:spAutoFit/>
          </a:bodyPr>
          <a:lstStyle/>
          <a:p>
            <a:r>
              <a:rPr lang="en-US" dirty="0"/>
              <a:t>?</a:t>
            </a:r>
          </a:p>
        </p:txBody>
      </p:sp>
      <p:sp>
        <p:nvSpPr>
          <p:cNvPr id="57" name="Rectangle 56">
            <a:extLst>
              <a:ext uri="{FF2B5EF4-FFF2-40B4-BE49-F238E27FC236}">
                <a16:creationId xmlns:a16="http://schemas.microsoft.com/office/drawing/2014/main" id="{FEA9D877-9BA1-084A-2531-6592A4DACB30}"/>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6FC9EDBC-0D75-DB42-AE53-0B1BA3E0A8C1}"/>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DB57DB5-0723-7E72-99FF-486AEF493A17}"/>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AE0F5A74-2136-E9B2-4D87-E82109368FE7}"/>
              </a:ext>
            </a:extLst>
          </p:cNvPr>
          <p:cNvSpPr txBox="1"/>
          <p:nvPr/>
        </p:nvSpPr>
        <p:spPr>
          <a:xfrm>
            <a:off x="3103993" y="2591870"/>
            <a:ext cx="292068" cy="369332"/>
          </a:xfrm>
          <a:prstGeom prst="rect">
            <a:avLst/>
          </a:prstGeom>
          <a:noFill/>
        </p:spPr>
        <p:txBody>
          <a:bodyPr wrap="none" rtlCol="0">
            <a:spAutoFit/>
          </a:bodyPr>
          <a:lstStyle/>
          <a:p>
            <a:r>
              <a:rPr lang="en-US" dirty="0"/>
              <a:t>?</a:t>
            </a:r>
          </a:p>
        </p:txBody>
      </p:sp>
      <p:pic>
        <p:nvPicPr>
          <p:cNvPr id="61" name="Picture 60" descr="A plate of blue liquid&#10;&#10;AI-generated content may be incorrect.">
            <a:extLst>
              <a:ext uri="{FF2B5EF4-FFF2-40B4-BE49-F238E27FC236}">
                <a16:creationId xmlns:a16="http://schemas.microsoft.com/office/drawing/2014/main" id="{98B5E7F4-E4CC-B09D-9B28-6E46456611B2}"/>
              </a:ext>
            </a:extLst>
          </p:cNvPr>
          <p:cNvPicPr>
            <a:picLocks noChangeAspect="1"/>
          </p:cNvPicPr>
          <p:nvPr/>
        </p:nvPicPr>
        <p:blipFill>
          <a:blip r:embed="rId5"/>
          <a:stretch>
            <a:fillRect/>
          </a:stretch>
        </p:blipFill>
        <p:spPr>
          <a:xfrm>
            <a:off x="2739856" y="3374831"/>
            <a:ext cx="1226685" cy="817790"/>
          </a:xfrm>
          <a:prstGeom prst="rect">
            <a:avLst/>
          </a:prstGeom>
        </p:spPr>
      </p:pic>
      <p:sp>
        <p:nvSpPr>
          <p:cNvPr id="63" name="Rectangle 62">
            <a:extLst>
              <a:ext uri="{FF2B5EF4-FFF2-40B4-BE49-F238E27FC236}">
                <a16:creationId xmlns:a16="http://schemas.microsoft.com/office/drawing/2014/main" id="{96771928-C1C6-CA43-8048-0E67C63F2549}"/>
              </a:ext>
            </a:extLst>
          </p:cNvPr>
          <p:cNvSpPr/>
          <p:nvPr/>
        </p:nvSpPr>
        <p:spPr>
          <a:xfrm>
            <a:off x="1132962" y="40156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52CE56DA-320C-B95F-3F4F-C9E86F424758}"/>
              </a:ext>
            </a:extLst>
          </p:cNvPr>
          <p:cNvSpPr txBox="1"/>
          <p:nvPr/>
        </p:nvSpPr>
        <p:spPr>
          <a:xfrm>
            <a:off x="1101995" y="3945298"/>
            <a:ext cx="292068" cy="369332"/>
          </a:xfrm>
          <a:prstGeom prst="rect">
            <a:avLst/>
          </a:prstGeom>
          <a:noFill/>
        </p:spPr>
        <p:txBody>
          <a:bodyPr wrap="none" rtlCol="0">
            <a:spAutoFit/>
          </a:bodyPr>
          <a:lstStyle/>
          <a:p>
            <a:r>
              <a:rPr lang="en-US" dirty="0"/>
              <a:t>?</a:t>
            </a:r>
          </a:p>
        </p:txBody>
      </p:sp>
      <p:pic>
        <p:nvPicPr>
          <p:cNvPr id="5" name="Picture 4">
            <a:extLst>
              <a:ext uri="{FF2B5EF4-FFF2-40B4-BE49-F238E27FC236}">
                <a16:creationId xmlns:a16="http://schemas.microsoft.com/office/drawing/2014/main" id="{9F1EA0E0-837B-B65E-84B6-699F78F56049}"/>
              </a:ext>
            </a:extLst>
          </p:cNvPr>
          <p:cNvPicPr>
            <a:picLocks noChangeAspect="1"/>
          </p:cNvPicPr>
          <p:nvPr/>
        </p:nvPicPr>
        <p:blipFill>
          <a:blip r:embed="rId6"/>
          <a:stretch>
            <a:fillRect/>
          </a:stretch>
        </p:blipFill>
        <p:spPr>
          <a:xfrm>
            <a:off x="9191069" y="2279700"/>
            <a:ext cx="2009913" cy="3014870"/>
          </a:xfrm>
          <a:prstGeom prst="rect">
            <a:avLst/>
          </a:prstGeom>
        </p:spPr>
      </p:pic>
      <p:sp>
        <p:nvSpPr>
          <p:cNvPr id="12" name="Rectangle 11">
            <a:extLst>
              <a:ext uri="{FF2B5EF4-FFF2-40B4-BE49-F238E27FC236}">
                <a16:creationId xmlns:a16="http://schemas.microsoft.com/office/drawing/2014/main" id="{3E27C54F-1486-D7F2-B2D3-F5754E98B968}"/>
              </a:ext>
            </a:extLst>
          </p:cNvPr>
          <p:cNvSpPr/>
          <p:nvPr/>
        </p:nvSpPr>
        <p:spPr>
          <a:xfrm>
            <a:off x="10182879" y="3764952"/>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D04EC7-3B36-A363-830C-0AA976D34DCB}"/>
              </a:ext>
            </a:extLst>
          </p:cNvPr>
          <p:cNvSpPr/>
          <p:nvPr/>
        </p:nvSpPr>
        <p:spPr>
          <a:xfrm>
            <a:off x="9803050" y="3151606"/>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466E1E2-6977-E708-B303-D941130F822F}"/>
              </a:ext>
            </a:extLst>
          </p:cNvPr>
          <p:cNvSpPr/>
          <p:nvPr/>
        </p:nvSpPr>
        <p:spPr>
          <a:xfrm>
            <a:off x="10401344" y="3438034"/>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EE9FFCA-05CD-6F6F-C5FE-75F9B6915E57}"/>
              </a:ext>
            </a:extLst>
          </p:cNvPr>
          <p:cNvSpPr/>
          <p:nvPr/>
        </p:nvSpPr>
        <p:spPr>
          <a:xfrm>
            <a:off x="9709168" y="3769431"/>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DDC51EE-8544-63A2-2D35-73101F561BC7}"/>
              </a:ext>
            </a:extLst>
          </p:cNvPr>
          <p:cNvSpPr/>
          <p:nvPr/>
        </p:nvSpPr>
        <p:spPr>
          <a:xfrm>
            <a:off x="9844810" y="3823840"/>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C46D3EB-44E3-AD89-DB67-3086C069970E}"/>
              </a:ext>
            </a:extLst>
          </p:cNvPr>
          <p:cNvSpPr/>
          <p:nvPr/>
        </p:nvSpPr>
        <p:spPr>
          <a:xfrm>
            <a:off x="9774291" y="2932841"/>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a:extLst>
              <a:ext uri="{FF2B5EF4-FFF2-40B4-BE49-F238E27FC236}">
                <a16:creationId xmlns:a16="http://schemas.microsoft.com/office/drawing/2014/main" id="{50F730FB-9B2D-4521-B47C-ECB9E16CDEC9}"/>
              </a:ext>
            </a:extLst>
          </p:cNvPr>
          <p:cNvSpPr/>
          <p:nvPr/>
        </p:nvSpPr>
        <p:spPr>
          <a:xfrm>
            <a:off x="9953706" y="4038858"/>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Rectangle 68">
            <a:extLst>
              <a:ext uri="{FF2B5EF4-FFF2-40B4-BE49-F238E27FC236}">
                <a16:creationId xmlns:a16="http://schemas.microsoft.com/office/drawing/2014/main" id="{9F5AEA6F-78C6-6BA4-98BD-43F649ED5F22}"/>
              </a:ext>
            </a:extLst>
          </p:cNvPr>
          <p:cNvSpPr/>
          <p:nvPr/>
        </p:nvSpPr>
        <p:spPr>
          <a:xfrm>
            <a:off x="10111028" y="3313462"/>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F82AF0D-F946-8BA0-7E42-81236D1A4567}"/>
              </a:ext>
            </a:extLst>
          </p:cNvPr>
          <p:cNvSpPr/>
          <p:nvPr/>
        </p:nvSpPr>
        <p:spPr>
          <a:xfrm>
            <a:off x="10256649" y="3520199"/>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94B4D253-087A-B585-54AF-C6C086ED82A2}"/>
              </a:ext>
            </a:extLst>
          </p:cNvPr>
          <p:cNvSpPr/>
          <p:nvPr/>
        </p:nvSpPr>
        <p:spPr>
          <a:xfrm>
            <a:off x="10533763" y="3775585"/>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90CBC304-EE3E-1252-241E-DC88CD849D90}"/>
              </a:ext>
            </a:extLst>
          </p:cNvPr>
          <p:cNvSpPr/>
          <p:nvPr/>
        </p:nvSpPr>
        <p:spPr>
          <a:xfrm>
            <a:off x="10365314" y="3498826"/>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FDDBD91-D989-47E6-379E-35C040409FFD}"/>
              </a:ext>
            </a:extLst>
          </p:cNvPr>
          <p:cNvSpPr/>
          <p:nvPr/>
        </p:nvSpPr>
        <p:spPr>
          <a:xfrm>
            <a:off x="9709168" y="3223013"/>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4FA8C747-3664-D7F3-BCDA-2FAD3E8FB304}"/>
              </a:ext>
            </a:extLst>
          </p:cNvPr>
          <p:cNvSpPr/>
          <p:nvPr/>
        </p:nvSpPr>
        <p:spPr>
          <a:xfrm>
            <a:off x="9800253" y="3443699"/>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ectangle 74">
            <a:extLst>
              <a:ext uri="{FF2B5EF4-FFF2-40B4-BE49-F238E27FC236}">
                <a16:creationId xmlns:a16="http://schemas.microsoft.com/office/drawing/2014/main" id="{B89AF729-FF0E-00BD-5077-BE687BF462BB}"/>
              </a:ext>
            </a:extLst>
          </p:cNvPr>
          <p:cNvSpPr/>
          <p:nvPr/>
        </p:nvSpPr>
        <p:spPr>
          <a:xfrm>
            <a:off x="10114279" y="2823371"/>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ectangle 75">
            <a:extLst>
              <a:ext uri="{FF2B5EF4-FFF2-40B4-BE49-F238E27FC236}">
                <a16:creationId xmlns:a16="http://schemas.microsoft.com/office/drawing/2014/main" id="{F453F7C5-62F2-E1AE-EBD2-01B0C692C9C0}"/>
              </a:ext>
            </a:extLst>
          </p:cNvPr>
          <p:cNvSpPr/>
          <p:nvPr/>
        </p:nvSpPr>
        <p:spPr>
          <a:xfrm rot="16200000">
            <a:off x="10325879" y="2952119"/>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D02522D0-63F8-B515-1449-DF8C10B86BC3}"/>
              </a:ext>
            </a:extLst>
          </p:cNvPr>
          <p:cNvSpPr/>
          <p:nvPr/>
        </p:nvSpPr>
        <p:spPr>
          <a:xfrm rot="16200000">
            <a:off x="10469731" y="3542462"/>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8A28B6D0-E6D0-CB97-D586-CEB5FE0104D4}"/>
              </a:ext>
            </a:extLst>
          </p:cNvPr>
          <p:cNvSpPr/>
          <p:nvPr/>
        </p:nvSpPr>
        <p:spPr>
          <a:xfrm>
            <a:off x="10454314" y="3776992"/>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6141A92B-BA9E-E1EE-3ED8-E28EC999B1B9}"/>
              </a:ext>
            </a:extLst>
          </p:cNvPr>
          <p:cNvSpPr/>
          <p:nvPr/>
        </p:nvSpPr>
        <p:spPr>
          <a:xfrm>
            <a:off x="10445047" y="3201087"/>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8C24C717-BDF2-35E5-F3C5-439D35EFBDCC}"/>
              </a:ext>
            </a:extLst>
          </p:cNvPr>
          <p:cNvSpPr/>
          <p:nvPr/>
        </p:nvSpPr>
        <p:spPr>
          <a:xfrm>
            <a:off x="10130235" y="4114968"/>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695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23"/>
                                        </p:tgtEl>
                                      </p:cBhvr>
                                    </p:animEffect>
                                    <p:set>
                                      <p:cBhvr>
                                        <p:cTn id="10" dur="1" fill="hold">
                                          <p:stCondLst>
                                            <p:cond delay="499"/>
                                          </p:stCondLst>
                                        </p:cTn>
                                        <p:tgtEl>
                                          <p:spTgt spid="23"/>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62"/>
                                        </p:tgtEl>
                                      </p:cBhvr>
                                    </p:animEffect>
                                    <p:set>
                                      <p:cBhvr>
                                        <p:cTn id="13" dur="1" fill="hold">
                                          <p:stCondLst>
                                            <p:cond delay="499"/>
                                          </p:stCondLst>
                                        </p:cTn>
                                        <p:tgtEl>
                                          <p:spTgt spid="62"/>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65"/>
                                        </p:tgtEl>
                                      </p:cBhvr>
                                    </p:animEffect>
                                    <p:set>
                                      <p:cBhvr>
                                        <p:cTn id="16" dur="1" fill="hold">
                                          <p:stCondLst>
                                            <p:cond delay="499"/>
                                          </p:stCondLst>
                                        </p:cTn>
                                        <p:tgtEl>
                                          <p:spTgt spid="65"/>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66"/>
                                        </p:tgtEl>
                                      </p:cBhvr>
                                    </p:animEffect>
                                    <p:set>
                                      <p:cBhvr>
                                        <p:cTn id="19" dur="1" fill="hold">
                                          <p:stCondLst>
                                            <p:cond delay="499"/>
                                          </p:stCondLst>
                                        </p:cTn>
                                        <p:tgtEl>
                                          <p:spTgt spid="66"/>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67"/>
                                        </p:tgtEl>
                                      </p:cBhvr>
                                    </p:animEffect>
                                    <p:set>
                                      <p:cBhvr>
                                        <p:cTn id="22" dur="1" fill="hold">
                                          <p:stCondLst>
                                            <p:cond delay="499"/>
                                          </p:stCondLst>
                                        </p:cTn>
                                        <p:tgtEl>
                                          <p:spTgt spid="6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68"/>
                                        </p:tgtEl>
                                      </p:cBhvr>
                                    </p:animEffect>
                                    <p:set>
                                      <p:cBhvr>
                                        <p:cTn id="25" dur="1" fill="hold">
                                          <p:stCondLst>
                                            <p:cond delay="499"/>
                                          </p:stCondLst>
                                        </p:cTn>
                                        <p:tgtEl>
                                          <p:spTgt spid="6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69"/>
                                        </p:tgtEl>
                                      </p:cBhvr>
                                    </p:animEffect>
                                    <p:set>
                                      <p:cBhvr>
                                        <p:cTn id="28" dur="1" fill="hold">
                                          <p:stCondLst>
                                            <p:cond delay="499"/>
                                          </p:stCondLst>
                                        </p:cTn>
                                        <p:tgtEl>
                                          <p:spTgt spid="6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0"/>
                                        </p:tgtEl>
                                      </p:cBhvr>
                                    </p:animEffect>
                                    <p:set>
                                      <p:cBhvr>
                                        <p:cTn id="31" dur="1" fill="hold">
                                          <p:stCondLst>
                                            <p:cond delay="499"/>
                                          </p:stCondLst>
                                        </p:cTn>
                                        <p:tgtEl>
                                          <p:spTgt spid="7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71"/>
                                        </p:tgtEl>
                                      </p:cBhvr>
                                    </p:animEffect>
                                    <p:set>
                                      <p:cBhvr>
                                        <p:cTn id="34" dur="1" fill="hold">
                                          <p:stCondLst>
                                            <p:cond delay="499"/>
                                          </p:stCondLst>
                                        </p:cTn>
                                        <p:tgtEl>
                                          <p:spTgt spid="7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2"/>
                                        </p:tgtEl>
                                      </p:cBhvr>
                                    </p:animEffect>
                                    <p:set>
                                      <p:cBhvr>
                                        <p:cTn id="37" dur="1" fill="hold">
                                          <p:stCondLst>
                                            <p:cond delay="499"/>
                                          </p:stCondLst>
                                        </p:cTn>
                                        <p:tgtEl>
                                          <p:spTgt spid="7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3"/>
                                        </p:tgtEl>
                                      </p:cBhvr>
                                    </p:animEffect>
                                    <p:set>
                                      <p:cBhvr>
                                        <p:cTn id="40" dur="1" fill="hold">
                                          <p:stCondLst>
                                            <p:cond delay="499"/>
                                          </p:stCondLst>
                                        </p:cTn>
                                        <p:tgtEl>
                                          <p:spTgt spid="73"/>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4"/>
                                        </p:tgtEl>
                                      </p:cBhvr>
                                    </p:animEffect>
                                    <p:set>
                                      <p:cBhvr>
                                        <p:cTn id="43" dur="1" fill="hold">
                                          <p:stCondLst>
                                            <p:cond delay="499"/>
                                          </p:stCondLst>
                                        </p:cTn>
                                        <p:tgtEl>
                                          <p:spTgt spid="74"/>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5"/>
                                        </p:tgtEl>
                                      </p:cBhvr>
                                    </p:animEffect>
                                    <p:set>
                                      <p:cBhvr>
                                        <p:cTn id="46" dur="1" fill="hold">
                                          <p:stCondLst>
                                            <p:cond delay="499"/>
                                          </p:stCondLst>
                                        </p:cTn>
                                        <p:tgtEl>
                                          <p:spTgt spid="7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76"/>
                                        </p:tgtEl>
                                      </p:cBhvr>
                                    </p:animEffect>
                                    <p:set>
                                      <p:cBhvr>
                                        <p:cTn id="49" dur="1" fill="hold">
                                          <p:stCondLst>
                                            <p:cond delay="499"/>
                                          </p:stCondLst>
                                        </p:cTn>
                                        <p:tgtEl>
                                          <p:spTgt spid="76"/>
                                        </p:tgtEl>
                                        <p:attrNameLst>
                                          <p:attrName>style.visibility</p:attrName>
                                        </p:attrNameLst>
                                      </p:cBhvr>
                                      <p:to>
                                        <p:strVal val="hidden"/>
                                      </p:to>
                                    </p:set>
                                  </p:childTnLst>
                                </p:cTn>
                              </p:par>
                              <p:par>
                                <p:cTn id="50" presetID="9" presetClass="exit" presetSubtype="0" fill="hold" grpId="0" nodeType="withEffect">
                                  <p:stCondLst>
                                    <p:cond delay="0"/>
                                  </p:stCondLst>
                                  <p:childTnLst>
                                    <p:animEffect transition="out" filter="dissolve">
                                      <p:cBhvr>
                                        <p:cTn id="51" dur="500"/>
                                        <p:tgtEl>
                                          <p:spTgt spid="77"/>
                                        </p:tgtEl>
                                      </p:cBhvr>
                                    </p:animEffect>
                                    <p:set>
                                      <p:cBhvr>
                                        <p:cTn id="52" dur="1" fill="hold">
                                          <p:stCondLst>
                                            <p:cond delay="499"/>
                                          </p:stCondLst>
                                        </p:cTn>
                                        <p:tgtEl>
                                          <p:spTgt spid="77"/>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78"/>
                                        </p:tgtEl>
                                      </p:cBhvr>
                                    </p:animEffect>
                                    <p:set>
                                      <p:cBhvr>
                                        <p:cTn id="55" dur="1" fill="hold">
                                          <p:stCondLst>
                                            <p:cond delay="499"/>
                                          </p:stCondLst>
                                        </p:cTn>
                                        <p:tgtEl>
                                          <p:spTgt spid="78"/>
                                        </p:tgtEl>
                                        <p:attrNameLst>
                                          <p:attrName>style.visibility</p:attrName>
                                        </p:attrNameLst>
                                      </p:cBhvr>
                                      <p:to>
                                        <p:strVal val="hidden"/>
                                      </p:to>
                                    </p:set>
                                  </p:childTnLst>
                                </p:cTn>
                              </p:par>
                              <p:par>
                                <p:cTn id="56" presetID="9" presetClass="exit" presetSubtype="0" fill="hold" grpId="0" nodeType="withEffect">
                                  <p:stCondLst>
                                    <p:cond delay="0"/>
                                  </p:stCondLst>
                                  <p:childTnLst>
                                    <p:animEffect transition="out" filter="dissolve">
                                      <p:cBhvr>
                                        <p:cTn id="57" dur="500"/>
                                        <p:tgtEl>
                                          <p:spTgt spid="79"/>
                                        </p:tgtEl>
                                      </p:cBhvr>
                                    </p:animEffect>
                                    <p:set>
                                      <p:cBhvr>
                                        <p:cTn id="58" dur="1" fill="hold">
                                          <p:stCondLst>
                                            <p:cond delay="499"/>
                                          </p:stCondLst>
                                        </p:cTn>
                                        <p:tgtEl>
                                          <p:spTgt spid="79"/>
                                        </p:tgtEl>
                                        <p:attrNameLst>
                                          <p:attrName>style.visibility</p:attrName>
                                        </p:attrNameLst>
                                      </p:cBhvr>
                                      <p:to>
                                        <p:strVal val="hidden"/>
                                      </p:to>
                                    </p:set>
                                  </p:childTnLst>
                                </p:cTn>
                              </p:par>
                              <p:par>
                                <p:cTn id="59" presetID="9" presetClass="exit" presetSubtype="0" fill="hold" grpId="0" nodeType="withEffect">
                                  <p:stCondLst>
                                    <p:cond delay="0"/>
                                  </p:stCondLst>
                                  <p:childTnLst>
                                    <p:animEffect transition="out" filter="dissolve">
                                      <p:cBhvr>
                                        <p:cTn id="60" dur="500"/>
                                        <p:tgtEl>
                                          <p:spTgt spid="80"/>
                                        </p:tgtEl>
                                      </p:cBhvr>
                                    </p:animEffect>
                                    <p:set>
                                      <p:cBhvr>
                                        <p:cTn id="61" dur="1" fill="hold">
                                          <p:stCondLst>
                                            <p:cond delay="499"/>
                                          </p:stCondLst>
                                        </p:cTn>
                                        <p:tgtEl>
                                          <p:spTgt spid="80"/>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dissolve">
                                      <p:cBhvr>
                                        <p:cTn id="66" dur="500"/>
                                        <p:tgtEl>
                                          <p:spTgt spid="16"/>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ssolve">
                                      <p:cBhvr>
                                        <p:cTn id="69" dur="500"/>
                                        <p:tgtEl>
                                          <p:spTgt spid="17"/>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dissolve">
                                      <p:cBhvr>
                                        <p:cTn id="72" dur="500"/>
                                        <p:tgtEl>
                                          <p:spTgt spid="18"/>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dissolve">
                                      <p:cBhvr>
                                        <p:cTn id="75" dur="500"/>
                                        <p:tgtEl>
                                          <p:spTgt spid="19"/>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dissolve">
                                      <p:cBhvr>
                                        <p:cTn id="78" dur="500"/>
                                        <p:tgtEl>
                                          <p:spTgt spid="20"/>
                                        </p:tgtEl>
                                      </p:cBhvr>
                                    </p:animEffect>
                                  </p:childTnLst>
                                </p:cTn>
                              </p:par>
                              <p:par>
                                <p:cTn id="79" presetID="9" presetClass="entr" presetSubtype="0" fill="hold" grpId="0"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dissolve">
                                      <p:cBhvr>
                                        <p:cTn id="81" dur="500"/>
                                        <p:tgtEl>
                                          <p:spTgt spid="21"/>
                                        </p:tgtEl>
                                      </p:cBhvr>
                                    </p:animEffect>
                                  </p:childTnLst>
                                </p:cTn>
                              </p:par>
                              <p:par>
                                <p:cTn id="82" presetID="9" presetClass="entr" presetSubtype="0" fill="hold" grpId="0" nodeType="withEffect">
                                  <p:stCondLst>
                                    <p:cond delay="0"/>
                                  </p:stCondLst>
                                  <p:childTnLst>
                                    <p:set>
                                      <p:cBhvr>
                                        <p:cTn id="83" dur="1" fill="hold">
                                          <p:stCondLst>
                                            <p:cond delay="0"/>
                                          </p:stCondLst>
                                        </p:cTn>
                                        <p:tgtEl>
                                          <p:spTgt spid="3"/>
                                        </p:tgtEl>
                                        <p:attrNameLst>
                                          <p:attrName>style.visibility</p:attrName>
                                        </p:attrNameLst>
                                      </p:cBhvr>
                                      <p:to>
                                        <p:strVal val="visible"/>
                                      </p:to>
                                    </p:set>
                                    <p:animEffect transition="in" filter="dissolve">
                                      <p:cBhvr>
                                        <p:cTn id="84" dur="500"/>
                                        <p:tgtEl>
                                          <p:spTgt spid="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dissolve">
                                      <p:cBhvr>
                                        <p:cTn id="87" dur="500"/>
                                        <p:tgtEl>
                                          <p:spTgt spid="8"/>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10"/>
                                        </p:tgtEl>
                                        <p:attrNameLst>
                                          <p:attrName>style.visibility</p:attrName>
                                        </p:attrNameLst>
                                      </p:cBhvr>
                                      <p:to>
                                        <p:strVal val="visible"/>
                                      </p:to>
                                    </p:set>
                                    <p:animEffect transition="in" filter="dissolve">
                                      <p:cBhvr>
                                        <p:cTn id="90" dur="500"/>
                                        <p:tgtEl>
                                          <p:spTgt spid="10"/>
                                        </p:tgtEl>
                                      </p:cBhvr>
                                    </p:animEffect>
                                  </p:childTnLst>
                                </p:cTn>
                              </p:par>
                              <p:par>
                                <p:cTn id="91" presetID="9" presetClass="entr" presetSubtype="0" fill="hold" grpId="0" nodeType="withEffect">
                                  <p:stCondLst>
                                    <p:cond delay="0"/>
                                  </p:stCondLst>
                                  <p:childTnLst>
                                    <p:set>
                                      <p:cBhvr>
                                        <p:cTn id="92" dur="1" fill="hold">
                                          <p:stCondLst>
                                            <p:cond delay="0"/>
                                          </p:stCondLst>
                                        </p:cTn>
                                        <p:tgtEl>
                                          <p:spTgt spid="13"/>
                                        </p:tgtEl>
                                        <p:attrNameLst>
                                          <p:attrName>style.visibility</p:attrName>
                                        </p:attrNameLst>
                                      </p:cBhvr>
                                      <p:to>
                                        <p:strVal val="visible"/>
                                      </p:to>
                                    </p:set>
                                    <p:animEffect transition="in" filter="dissolve">
                                      <p:cBhvr>
                                        <p:cTn id="93" dur="500"/>
                                        <p:tgtEl>
                                          <p:spTgt spid="13"/>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dissolve">
                                      <p:cBhvr>
                                        <p:cTn id="96" dur="500"/>
                                        <p:tgtEl>
                                          <p:spTgt spid="14"/>
                                        </p:tgtEl>
                                      </p:cBhvr>
                                    </p:animEffect>
                                  </p:childTnLst>
                                </p:cTn>
                              </p:par>
                              <p:par>
                                <p:cTn id="97" presetID="9" presetClass="entr" presetSubtype="0"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dissolve">
                                      <p:cBhvr>
                                        <p:cTn id="99" dur="500"/>
                                        <p:tgtEl>
                                          <p:spTgt spid="2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dissolve">
                                      <p:cBhvr>
                                        <p:cTn id="102" dur="500"/>
                                        <p:tgtEl>
                                          <p:spTgt spid="25"/>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dissolve">
                                      <p:cBhvr>
                                        <p:cTn id="105" dur="500"/>
                                        <p:tgtEl>
                                          <p:spTgt spid="26"/>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27"/>
                                        </p:tgtEl>
                                        <p:attrNameLst>
                                          <p:attrName>style.visibility</p:attrName>
                                        </p:attrNameLst>
                                      </p:cBhvr>
                                      <p:to>
                                        <p:strVal val="visible"/>
                                      </p:to>
                                    </p:set>
                                    <p:animEffect transition="in" filter="dissolve">
                                      <p:cBhvr>
                                        <p:cTn id="108" dur="500"/>
                                        <p:tgtEl>
                                          <p:spTgt spid="27"/>
                                        </p:tgtEl>
                                      </p:cBhvr>
                                    </p:animEffect>
                                  </p:childTnLst>
                                </p:cTn>
                              </p:par>
                              <p:par>
                                <p:cTn id="109" presetID="9" presetClass="entr" presetSubtype="0" fill="hold" grpId="0" nodeType="with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dissolve">
                                      <p:cBhvr>
                                        <p:cTn id="111" dur="500"/>
                                        <p:tgtEl>
                                          <p:spTgt spid="28"/>
                                        </p:tgtEl>
                                      </p:cBhvr>
                                    </p:animEffect>
                                  </p:childTnLst>
                                </p:cTn>
                              </p:par>
                              <p:par>
                                <p:cTn id="112" presetID="9" presetClass="entr" presetSubtype="0" fill="hold" grpId="0" nodeType="withEffect">
                                  <p:stCondLst>
                                    <p:cond delay="0"/>
                                  </p:stCondLst>
                                  <p:childTnLst>
                                    <p:set>
                                      <p:cBhvr>
                                        <p:cTn id="113" dur="1" fill="hold">
                                          <p:stCondLst>
                                            <p:cond delay="0"/>
                                          </p:stCondLst>
                                        </p:cTn>
                                        <p:tgtEl>
                                          <p:spTgt spid="29"/>
                                        </p:tgtEl>
                                        <p:attrNameLst>
                                          <p:attrName>style.visibility</p:attrName>
                                        </p:attrNameLst>
                                      </p:cBhvr>
                                      <p:to>
                                        <p:strVal val="visible"/>
                                      </p:to>
                                    </p:set>
                                    <p:animEffect transition="in" filter="dissolve">
                                      <p:cBhvr>
                                        <p:cTn id="114" dur="500"/>
                                        <p:tgtEl>
                                          <p:spTgt spid="29"/>
                                        </p:tgtEl>
                                      </p:cBhvr>
                                    </p:animEffect>
                                  </p:childTnLst>
                                </p:cTn>
                              </p:par>
                              <p:par>
                                <p:cTn id="115" presetID="9" presetClass="entr" presetSubtype="0" fill="hold" grpId="0"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dissolve">
                                      <p:cBhvr>
                                        <p:cTn id="117" dur="500"/>
                                        <p:tgtEl>
                                          <p:spTgt spid="30"/>
                                        </p:tgtEl>
                                      </p:cBhvr>
                                    </p:animEffect>
                                  </p:childTnLst>
                                </p:cTn>
                              </p:par>
                              <p:par>
                                <p:cTn id="118" presetID="9" presetClass="entr" presetSubtype="0" fill="hold" grpId="0" nodeType="with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dissolve">
                                      <p:cBhvr>
                                        <p:cTn id="120" dur="500"/>
                                        <p:tgtEl>
                                          <p:spTgt spid="31"/>
                                        </p:tgtEl>
                                      </p:cBhvr>
                                    </p:animEffect>
                                  </p:childTnLst>
                                </p:cTn>
                              </p:par>
                              <p:par>
                                <p:cTn id="121" presetID="9" presetClass="entr" presetSubtype="0" fill="hold" grpId="0" nodeType="withEffect">
                                  <p:stCondLst>
                                    <p:cond delay="0"/>
                                  </p:stCondLst>
                                  <p:childTnLst>
                                    <p:set>
                                      <p:cBhvr>
                                        <p:cTn id="122" dur="1" fill="hold">
                                          <p:stCondLst>
                                            <p:cond delay="0"/>
                                          </p:stCondLst>
                                        </p:cTn>
                                        <p:tgtEl>
                                          <p:spTgt spid="32"/>
                                        </p:tgtEl>
                                        <p:attrNameLst>
                                          <p:attrName>style.visibility</p:attrName>
                                        </p:attrNameLst>
                                      </p:cBhvr>
                                      <p:to>
                                        <p:strVal val="visible"/>
                                      </p:to>
                                    </p:set>
                                    <p:animEffect transition="in" filter="dissolve">
                                      <p:cBhvr>
                                        <p:cTn id="123" dur="500"/>
                                        <p:tgtEl>
                                          <p:spTgt spid="32"/>
                                        </p:tgtEl>
                                      </p:cBhvr>
                                    </p:animEffect>
                                  </p:childTnLst>
                                </p:cTn>
                              </p:par>
                              <p:par>
                                <p:cTn id="124" presetID="9" presetClass="entr" presetSubtype="0" fill="hold" grpId="0" nodeType="with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dissolve">
                                      <p:cBhvr>
                                        <p:cTn id="126" dur="500"/>
                                        <p:tgtEl>
                                          <p:spTgt spid="33"/>
                                        </p:tgtEl>
                                      </p:cBhvr>
                                    </p:animEffect>
                                  </p:childTnLst>
                                </p:cTn>
                              </p:par>
                              <p:par>
                                <p:cTn id="127" presetID="9" presetClass="entr" presetSubtype="0" fill="hold" grpId="0" nodeType="withEffect">
                                  <p:stCondLst>
                                    <p:cond delay="0"/>
                                  </p:stCondLst>
                                  <p:childTnLst>
                                    <p:set>
                                      <p:cBhvr>
                                        <p:cTn id="128" dur="1" fill="hold">
                                          <p:stCondLst>
                                            <p:cond delay="0"/>
                                          </p:stCondLst>
                                        </p:cTn>
                                        <p:tgtEl>
                                          <p:spTgt spid="34"/>
                                        </p:tgtEl>
                                        <p:attrNameLst>
                                          <p:attrName>style.visibility</p:attrName>
                                        </p:attrNameLst>
                                      </p:cBhvr>
                                      <p:to>
                                        <p:strVal val="visible"/>
                                      </p:to>
                                    </p:set>
                                    <p:animEffect transition="in" filter="dissolve">
                                      <p:cBhvr>
                                        <p:cTn id="129" dur="500"/>
                                        <p:tgtEl>
                                          <p:spTgt spid="34"/>
                                        </p:tgtEl>
                                      </p:cBhvr>
                                    </p:animEffect>
                                  </p:childTnLst>
                                </p:cTn>
                              </p:par>
                              <p:par>
                                <p:cTn id="130" presetID="9" presetClass="entr" presetSubtype="0" fill="hold" grpId="0" nodeType="withEffect">
                                  <p:stCondLst>
                                    <p:cond delay="0"/>
                                  </p:stCondLst>
                                  <p:childTnLst>
                                    <p:set>
                                      <p:cBhvr>
                                        <p:cTn id="131" dur="1" fill="hold">
                                          <p:stCondLst>
                                            <p:cond delay="0"/>
                                          </p:stCondLst>
                                        </p:cTn>
                                        <p:tgtEl>
                                          <p:spTgt spid="35"/>
                                        </p:tgtEl>
                                        <p:attrNameLst>
                                          <p:attrName>style.visibility</p:attrName>
                                        </p:attrNameLst>
                                      </p:cBhvr>
                                      <p:to>
                                        <p:strVal val="visible"/>
                                      </p:to>
                                    </p:set>
                                    <p:animEffect transition="in" filter="dissolve">
                                      <p:cBhvr>
                                        <p:cTn id="132" dur="500"/>
                                        <p:tgtEl>
                                          <p:spTgt spid="35"/>
                                        </p:tgtEl>
                                      </p:cBhvr>
                                    </p:animEffect>
                                  </p:childTnLst>
                                </p:cTn>
                              </p:par>
                              <p:par>
                                <p:cTn id="133" presetID="9" presetClass="entr" presetSubtype="0" fill="hold" grpId="0" nodeType="with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dissolve">
                                      <p:cBhvr>
                                        <p:cTn id="135" dur="500"/>
                                        <p:tgtEl>
                                          <p:spTgt spid="36"/>
                                        </p:tgtEl>
                                      </p:cBhvr>
                                    </p:animEffect>
                                  </p:childTnLst>
                                </p:cTn>
                              </p:par>
                            </p:childTnLst>
                          </p:cTn>
                        </p:par>
                      </p:childTnLst>
                    </p:cTn>
                  </p:par>
                  <p:par>
                    <p:cTn id="136" fill="hold">
                      <p:stCondLst>
                        <p:cond delay="indefinite"/>
                      </p:stCondLst>
                      <p:childTnLst>
                        <p:par>
                          <p:cTn id="137" fill="hold">
                            <p:stCondLst>
                              <p:cond delay="0"/>
                            </p:stCondLst>
                            <p:childTnLst>
                              <p:par>
                                <p:cTn id="138" presetID="9" presetClass="entr" presetSubtype="0" fill="hold" grpId="0" nodeType="clickEffect">
                                  <p:stCondLst>
                                    <p:cond delay="0"/>
                                  </p:stCondLst>
                                  <p:childTnLst>
                                    <p:set>
                                      <p:cBhvr>
                                        <p:cTn id="139" dur="1" fill="hold">
                                          <p:stCondLst>
                                            <p:cond delay="0"/>
                                          </p:stCondLst>
                                        </p:cTn>
                                        <p:tgtEl>
                                          <p:spTgt spid="37"/>
                                        </p:tgtEl>
                                        <p:attrNameLst>
                                          <p:attrName>style.visibility</p:attrName>
                                        </p:attrNameLst>
                                      </p:cBhvr>
                                      <p:to>
                                        <p:strVal val="visible"/>
                                      </p:to>
                                    </p:set>
                                    <p:animEffect transition="in" filter="dissolve">
                                      <p:cBhvr>
                                        <p:cTn id="140" dur="500"/>
                                        <p:tgtEl>
                                          <p:spTgt spid="37"/>
                                        </p:tgtEl>
                                      </p:cBhvr>
                                    </p:animEffect>
                                  </p:childTnLst>
                                </p:cTn>
                              </p:par>
                              <p:par>
                                <p:cTn id="141" presetID="9" presetClass="entr" presetSubtype="0" fill="hold" grpId="0" nodeType="with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dissolve">
                                      <p:cBhvr>
                                        <p:cTn id="143" dur="500"/>
                                        <p:tgtEl>
                                          <p:spTgt spid="38"/>
                                        </p:tgtEl>
                                      </p:cBhvr>
                                    </p:animEffect>
                                  </p:childTnLst>
                                </p:cTn>
                              </p:par>
                              <p:par>
                                <p:cTn id="144" presetID="9" presetClass="entr" presetSubtype="0" fill="hold" grpId="0" nodeType="withEffect">
                                  <p:stCondLst>
                                    <p:cond delay="0"/>
                                  </p:stCondLst>
                                  <p:childTnLst>
                                    <p:set>
                                      <p:cBhvr>
                                        <p:cTn id="145" dur="1" fill="hold">
                                          <p:stCondLst>
                                            <p:cond delay="0"/>
                                          </p:stCondLst>
                                        </p:cTn>
                                        <p:tgtEl>
                                          <p:spTgt spid="39"/>
                                        </p:tgtEl>
                                        <p:attrNameLst>
                                          <p:attrName>style.visibility</p:attrName>
                                        </p:attrNameLst>
                                      </p:cBhvr>
                                      <p:to>
                                        <p:strVal val="visible"/>
                                      </p:to>
                                    </p:set>
                                    <p:animEffect transition="in" filter="dissolve">
                                      <p:cBhvr>
                                        <p:cTn id="146" dur="500"/>
                                        <p:tgtEl>
                                          <p:spTgt spid="39"/>
                                        </p:tgtEl>
                                      </p:cBhvr>
                                    </p:animEffect>
                                  </p:childTnLst>
                                </p:cTn>
                              </p:par>
                              <p:par>
                                <p:cTn id="147" presetID="9" presetClass="entr" presetSubtype="0" fill="hold" grpId="0" nodeType="withEffect">
                                  <p:stCondLst>
                                    <p:cond delay="0"/>
                                  </p:stCondLst>
                                  <p:childTnLst>
                                    <p:set>
                                      <p:cBhvr>
                                        <p:cTn id="148" dur="1" fill="hold">
                                          <p:stCondLst>
                                            <p:cond delay="0"/>
                                          </p:stCondLst>
                                        </p:cTn>
                                        <p:tgtEl>
                                          <p:spTgt spid="40"/>
                                        </p:tgtEl>
                                        <p:attrNameLst>
                                          <p:attrName>style.visibility</p:attrName>
                                        </p:attrNameLst>
                                      </p:cBhvr>
                                      <p:to>
                                        <p:strVal val="visible"/>
                                      </p:to>
                                    </p:set>
                                    <p:animEffect transition="in" filter="dissolve">
                                      <p:cBhvr>
                                        <p:cTn id="149" dur="500"/>
                                        <p:tgtEl>
                                          <p:spTgt spid="40"/>
                                        </p:tgtEl>
                                      </p:cBhvr>
                                    </p:animEffect>
                                  </p:childTnLst>
                                </p:cTn>
                              </p:par>
                              <p:par>
                                <p:cTn id="150" presetID="9" presetClass="entr" presetSubtype="0" fill="hold" grpId="0" nodeType="withEffect">
                                  <p:stCondLst>
                                    <p:cond delay="0"/>
                                  </p:stCondLst>
                                  <p:childTnLst>
                                    <p:set>
                                      <p:cBhvr>
                                        <p:cTn id="151" dur="1" fill="hold">
                                          <p:stCondLst>
                                            <p:cond delay="0"/>
                                          </p:stCondLst>
                                        </p:cTn>
                                        <p:tgtEl>
                                          <p:spTgt spid="41"/>
                                        </p:tgtEl>
                                        <p:attrNameLst>
                                          <p:attrName>style.visibility</p:attrName>
                                        </p:attrNameLst>
                                      </p:cBhvr>
                                      <p:to>
                                        <p:strVal val="visible"/>
                                      </p:to>
                                    </p:set>
                                    <p:animEffect transition="in" filter="dissolve">
                                      <p:cBhvr>
                                        <p:cTn id="152" dur="500"/>
                                        <p:tgtEl>
                                          <p:spTgt spid="41"/>
                                        </p:tgtEl>
                                      </p:cBhvr>
                                    </p:animEffect>
                                  </p:childTnLst>
                                </p:cTn>
                              </p:par>
                              <p:par>
                                <p:cTn id="153" presetID="9" presetClass="entr" presetSubtype="0" fill="hold" grpId="0" nodeType="withEffect">
                                  <p:stCondLst>
                                    <p:cond delay="0"/>
                                  </p:stCondLst>
                                  <p:childTnLst>
                                    <p:set>
                                      <p:cBhvr>
                                        <p:cTn id="154" dur="1" fill="hold">
                                          <p:stCondLst>
                                            <p:cond delay="0"/>
                                          </p:stCondLst>
                                        </p:cTn>
                                        <p:tgtEl>
                                          <p:spTgt spid="42"/>
                                        </p:tgtEl>
                                        <p:attrNameLst>
                                          <p:attrName>style.visibility</p:attrName>
                                        </p:attrNameLst>
                                      </p:cBhvr>
                                      <p:to>
                                        <p:strVal val="visible"/>
                                      </p:to>
                                    </p:set>
                                    <p:animEffect transition="in" filter="dissolve">
                                      <p:cBhvr>
                                        <p:cTn id="155" dur="500"/>
                                        <p:tgtEl>
                                          <p:spTgt spid="42"/>
                                        </p:tgtEl>
                                      </p:cBhvr>
                                    </p:animEffect>
                                  </p:childTnLst>
                                </p:cTn>
                              </p:par>
                              <p:par>
                                <p:cTn id="156" presetID="9" presetClass="entr" presetSubtype="0" fill="hold" grpId="0" nodeType="withEffect">
                                  <p:stCondLst>
                                    <p:cond delay="0"/>
                                  </p:stCondLst>
                                  <p:childTnLst>
                                    <p:set>
                                      <p:cBhvr>
                                        <p:cTn id="157" dur="1" fill="hold">
                                          <p:stCondLst>
                                            <p:cond delay="0"/>
                                          </p:stCondLst>
                                        </p:cTn>
                                        <p:tgtEl>
                                          <p:spTgt spid="43"/>
                                        </p:tgtEl>
                                        <p:attrNameLst>
                                          <p:attrName>style.visibility</p:attrName>
                                        </p:attrNameLst>
                                      </p:cBhvr>
                                      <p:to>
                                        <p:strVal val="visible"/>
                                      </p:to>
                                    </p:set>
                                    <p:animEffect transition="in" filter="dissolve">
                                      <p:cBhvr>
                                        <p:cTn id="158" dur="500"/>
                                        <p:tgtEl>
                                          <p:spTgt spid="4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44"/>
                                        </p:tgtEl>
                                        <p:attrNameLst>
                                          <p:attrName>style.visibility</p:attrName>
                                        </p:attrNameLst>
                                      </p:cBhvr>
                                      <p:to>
                                        <p:strVal val="visible"/>
                                      </p:to>
                                    </p:set>
                                    <p:animEffect transition="in" filter="dissolve">
                                      <p:cBhvr>
                                        <p:cTn id="161" dur="500"/>
                                        <p:tgtEl>
                                          <p:spTgt spid="4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45"/>
                                        </p:tgtEl>
                                        <p:attrNameLst>
                                          <p:attrName>style.visibility</p:attrName>
                                        </p:attrNameLst>
                                      </p:cBhvr>
                                      <p:to>
                                        <p:strVal val="visible"/>
                                      </p:to>
                                    </p:set>
                                    <p:animEffect transition="in" filter="dissolve">
                                      <p:cBhvr>
                                        <p:cTn id="164" dur="500"/>
                                        <p:tgtEl>
                                          <p:spTgt spid="4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46"/>
                                        </p:tgtEl>
                                        <p:attrNameLst>
                                          <p:attrName>style.visibility</p:attrName>
                                        </p:attrNameLst>
                                      </p:cBhvr>
                                      <p:to>
                                        <p:strVal val="visible"/>
                                      </p:to>
                                    </p:set>
                                    <p:animEffect transition="in" filter="dissolve">
                                      <p:cBhvr>
                                        <p:cTn id="167" dur="500"/>
                                        <p:tgtEl>
                                          <p:spTgt spid="4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47"/>
                                        </p:tgtEl>
                                        <p:attrNameLst>
                                          <p:attrName>style.visibility</p:attrName>
                                        </p:attrNameLst>
                                      </p:cBhvr>
                                      <p:to>
                                        <p:strVal val="visible"/>
                                      </p:to>
                                    </p:set>
                                    <p:animEffect transition="in" filter="dissolve">
                                      <p:cBhvr>
                                        <p:cTn id="170" dur="500"/>
                                        <p:tgtEl>
                                          <p:spTgt spid="4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48"/>
                                        </p:tgtEl>
                                        <p:attrNameLst>
                                          <p:attrName>style.visibility</p:attrName>
                                        </p:attrNameLst>
                                      </p:cBhvr>
                                      <p:to>
                                        <p:strVal val="visible"/>
                                      </p:to>
                                    </p:set>
                                    <p:animEffect transition="in" filter="dissolve">
                                      <p:cBhvr>
                                        <p:cTn id="173" dur="500"/>
                                        <p:tgtEl>
                                          <p:spTgt spid="4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49"/>
                                        </p:tgtEl>
                                        <p:attrNameLst>
                                          <p:attrName>style.visibility</p:attrName>
                                        </p:attrNameLst>
                                      </p:cBhvr>
                                      <p:to>
                                        <p:strVal val="visible"/>
                                      </p:to>
                                    </p:set>
                                    <p:animEffect transition="in" filter="dissolve">
                                      <p:cBhvr>
                                        <p:cTn id="176" dur="500"/>
                                        <p:tgtEl>
                                          <p:spTgt spid="4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50"/>
                                        </p:tgtEl>
                                        <p:attrNameLst>
                                          <p:attrName>style.visibility</p:attrName>
                                        </p:attrNameLst>
                                      </p:cBhvr>
                                      <p:to>
                                        <p:strVal val="visible"/>
                                      </p:to>
                                    </p:set>
                                    <p:animEffect transition="in" filter="dissolve">
                                      <p:cBhvr>
                                        <p:cTn id="179" dur="500"/>
                                        <p:tgtEl>
                                          <p:spTgt spid="5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dissolve">
                                      <p:cBhvr>
                                        <p:cTn id="182" dur="500"/>
                                        <p:tgtEl>
                                          <p:spTgt spid="5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52"/>
                                        </p:tgtEl>
                                        <p:attrNameLst>
                                          <p:attrName>style.visibility</p:attrName>
                                        </p:attrNameLst>
                                      </p:cBhvr>
                                      <p:to>
                                        <p:strVal val="visible"/>
                                      </p:to>
                                    </p:set>
                                    <p:animEffect transition="in" filter="dissolve">
                                      <p:cBhvr>
                                        <p:cTn id="185" dur="500"/>
                                        <p:tgtEl>
                                          <p:spTgt spid="5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53"/>
                                        </p:tgtEl>
                                        <p:attrNameLst>
                                          <p:attrName>style.visibility</p:attrName>
                                        </p:attrNameLst>
                                      </p:cBhvr>
                                      <p:to>
                                        <p:strVal val="visible"/>
                                      </p:to>
                                    </p:set>
                                    <p:animEffect transition="in" filter="dissolve">
                                      <p:cBhvr>
                                        <p:cTn id="188" dur="500"/>
                                        <p:tgtEl>
                                          <p:spTgt spid="53"/>
                                        </p:tgtEl>
                                      </p:cBhvr>
                                    </p:animEffect>
                                  </p:childTnLst>
                                </p:cTn>
                              </p:par>
                              <p:par>
                                <p:cTn id="189" presetID="9" presetClass="entr" presetSubtype="0" fill="hold" grpId="0" nodeType="withEffect">
                                  <p:stCondLst>
                                    <p:cond delay="0"/>
                                  </p:stCondLst>
                                  <p:childTnLst>
                                    <p:set>
                                      <p:cBhvr>
                                        <p:cTn id="190" dur="1" fill="hold">
                                          <p:stCondLst>
                                            <p:cond delay="0"/>
                                          </p:stCondLst>
                                        </p:cTn>
                                        <p:tgtEl>
                                          <p:spTgt spid="54"/>
                                        </p:tgtEl>
                                        <p:attrNameLst>
                                          <p:attrName>style.visibility</p:attrName>
                                        </p:attrNameLst>
                                      </p:cBhvr>
                                      <p:to>
                                        <p:strVal val="visible"/>
                                      </p:to>
                                    </p:set>
                                    <p:animEffect transition="in" filter="dissolve">
                                      <p:cBhvr>
                                        <p:cTn id="191" dur="500"/>
                                        <p:tgtEl>
                                          <p:spTgt spid="54"/>
                                        </p:tgtEl>
                                      </p:cBhvr>
                                    </p:animEffect>
                                  </p:childTnLst>
                                </p:cTn>
                              </p:par>
                              <p:par>
                                <p:cTn id="192" presetID="9" presetClass="entr" presetSubtype="0" fill="hold" grpId="0" nodeType="withEffect">
                                  <p:stCondLst>
                                    <p:cond delay="0"/>
                                  </p:stCondLst>
                                  <p:childTnLst>
                                    <p:set>
                                      <p:cBhvr>
                                        <p:cTn id="193" dur="1" fill="hold">
                                          <p:stCondLst>
                                            <p:cond delay="0"/>
                                          </p:stCondLst>
                                        </p:cTn>
                                        <p:tgtEl>
                                          <p:spTgt spid="55"/>
                                        </p:tgtEl>
                                        <p:attrNameLst>
                                          <p:attrName>style.visibility</p:attrName>
                                        </p:attrNameLst>
                                      </p:cBhvr>
                                      <p:to>
                                        <p:strVal val="visible"/>
                                      </p:to>
                                    </p:set>
                                    <p:animEffect transition="in" filter="dissolve">
                                      <p:cBhvr>
                                        <p:cTn id="194" dur="500"/>
                                        <p:tgtEl>
                                          <p:spTgt spid="55"/>
                                        </p:tgtEl>
                                      </p:cBhvr>
                                    </p:animEffect>
                                  </p:childTnLst>
                                </p:cTn>
                              </p:par>
                              <p:par>
                                <p:cTn id="195" presetID="9" presetClass="entr" presetSubtype="0" fill="hold" grpId="0" nodeType="withEffect">
                                  <p:stCondLst>
                                    <p:cond delay="0"/>
                                  </p:stCondLst>
                                  <p:childTnLst>
                                    <p:set>
                                      <p:cBhvr>
                                        <p:cTn id="196" dur="1" fill="hold">
                                          <p:stCondLst>
                                            <p:cond delay="0"/>
                                          </p:stCondLst>
                                        </p:cTn>
                                        <p:tgtEl>
                                          <p:spTgt spid="56"/>
                                        </p:tgtEl>
                                        <p:attrNameLst>
                                          <p:attrName>style.visibility</p:attrName>
                                        </p:attrNameLst>
                                      </p:cBhvr>
                                      <p:to>
                                        <p:strVal val="visible"/>
                                      </p:to>
                                    </p:set>
                                    <p:animEffect transition="in" filter="dissolve">
                                      <p:cBhvr>
                                        <p:cTn id="197" dur="500"/>
                                        <p:tgtEl>
                                          <p:spTgt spid="56"/>
                                        </p:tgtEl>
                                      </p:cBhvr>
                                    </p:animEffect>
                                  </p:childTnLst>
                                </p:cTn>
                              </p:par>
                              <p:par>
                                <p:cTn id="198" presetID="9" presetClass="entr" presetSubtype="0" fill="hold" grpId="0" nodeType="withEffect">
                                  <p:stCondLst>
                                    <p:cond delay="0"/>
                                  </p:stCondLst>
                                  <p:childTnLst>
                                    <p:set>
                                      <p:cBhvr>
                                        <p:cTn id="199" dur="1" fill="hold">
                                          <p:stCondLst>
                                            <p:cond delay="0"/>
                                          </p:stCondLst>
                                        </p:cTn>
                                        <p:tgtEl>
                                          <p:spTgt spid="57"/>
                                        </p:tgtEl>
                                        <p:attrNameLst>
                                          <p:attrName>style.visibility</p:attrName>
                                        </p:attrNameLst>
                                      </p:cBhvr>
                                      <p:to>
                                        <p:strVal val="visible"/>
                                      </p:to>
                                    </p:set>
                                    <p:animEffect transition="in" filter="dissolve">
                                      <p:cBhvr>
                                        <p:cTn id="200" dur="500"/>
                                        <p:tgtEl>
                                          <p:spTgt spid="57"/>
                                        </p:tgtEl>
                                      </p:cBhvr>
                                    </p:animEffect>
                                  </p:childTnLst>
                                </p:cTn>
                              </p:par>
                              <p:par>
                                <p:cTn id="201" presetID="9" presetClass="entr" presetSubtype="0" fill="hold" grpId="0" nodeType="withEffect">
                                  <p:stCondLst>
                                    <p:cond delay="0"/>
                                  </p:stCondLst>
                                  <p:childTnLst>
                                    <p:set>
                                      <p:cBhvr>
                                        <p:cTn id="202" dur="1" fill="hold">
                                          <p:stCondLst>
                                            <p:cond delay="0"/>
                                          </p:stCondLst>
                                        </p:cTn>
                                        <p:tgtEl>
                                          <p:spTgt spid="58"/>
                                        </p:tgtEl>
                                        <p:attrNameLst>
                                          <p:attrName>style.visibility</p:attrName>
                                        </p:attrNameLst>
                                      </p:cBhvr>
                                      <p:to>
                                        <p:strVal val="visible"/>
                                      </p:to>
                                    </p:set>
                                    <p:animEffect transition="in" filter="dissolve">
                                      <p:cBhvr>
                                        <p:cTn id="203" dur="500"/>
                                        <p:tgtEl>
                                          <p:spTgt spid="58"/>
                                        </p:tgtEl>
                                      </p:cBhvr>
                                    </p:animEffect>
                                  </p:childTnLst>
                                </p:cTn>
                              </p:par>
                              <p:par>
                                <p:cTn id="204" presetID="9" presetClass="entr" presetSubtype="0" fill="hold" grpId="0" nodeType="withEffect">
                                  <p:stCondLst>
                                    <p:cond delay="0"/>
                                  </p:stCondLst>
                                  <p:childTnLst>
                                    <p:set>
                                      <p:cBhvr>
                                        <p:cTn id="205" dur="1" fill="hold">
                                          <p:stCondLst>
                                            <p:cond delay="0"/>
                                          </p:stCondLst>
                                        </p:cTn>
                                        <p:tgtEl>
                                          <p:spTgt spid="59"/>
                                        </p:tgtEl>
                                        <p:attrNameLst>
                                          <p:attrName>style.visibility</p:attrName>
                                        </p:attrNameLst>
                                      </p:cBhvr>
                                      <p:to>
                                        <p:strVal val="visible"/>
                                      </p:to>
                                    </p:set>
                                    <p:animEffect transition="in" filter="dissolve">
                                      <p:cBhvr>
                                        <p:cTn id="206" dur="500"/>
                                        <p:tgtEl>
                                          <p:spTgt spid="59"/>
                                        </p:tgtEl>
                                      </p:cBhvr>
                                    </p:animEffect>
                                  </p:childTnLst>
                                </p:cTn>
                              </p:par>
                              <p:par>
                                <p:cTn id="207" presetID="9" presetClass="entr" presetSubtype="0" fill="hold" grpId="0" nodeType="withEffect">
                                  <p:stCondLst>
                                    <p:cond delay="0"/>
                                  </p:stCondLst>
                                  <p:childTnLst>
                                    <p:set>
                                      <p:cBhvr>
                                        <p:cTn id="208" dur="1" fill="hold">
                                          <p:stCondLst>
                                            <p:cond delay="0"/>
                                          </p:stCondLst>
                                        </p:cTn>
                                        <p:tgtEl>
                                          <p:spTgt spid="60"/>
                                        </p:tgtEl>
                                        <p:attrNameLst>
                                          <p:attrName>style.visibility</p:attrName>
                                        </p:attrNameLst>
                                      </p:cBhvr>
                                      <p:to>
                                        <p:strVal val="visible"/>
                                      </p:to>
                                    </p:set>
                                    <p:animEffect transition="in" filter="dissolve">
                                      <p:cBhvr>
                                        <p:cTn id="209" dur="500"/>
                                        <p:tgtEl>
                                          <p:spTgt spid="60"/>
                                        </p:tgtEl>
                                      </p:cBhvr>
                                    </p:animEffect>
                                  </p:childTnLst>
                                </p:cTn>
                              </p:par>
                            </p:childTnLst>
                          </p:cTn>
                        </p:par>
                      </p:childTnLst>
                    </p:cTn>
                  </p:par>
                  <p:par>
                    <p:cTn id="210" fill="hold">
                      <p:stCondLst>
                        <p:cond delay="indefinite"/>
                      </p:stCondLst>
                      <p:childTnLst>
                        <p:par>
                          <p:cTn id="211" fill="hold">
                            <p:stCondLst>
                              <p:cond delay="0"/>
                            </p:stCondLst>
                            <p:childTnLst>
                              <p:par>
                                <p:cTn id="212" presetID="9" presetClass="entr" presetSubtype="0" fill="hold" grpId="0" nodeType="clickEffect">
                                  <p:stCondLst>
                                    <p:cond delay="0"/>
                                  </p:stCondLst>
                                  <p:childTnLst>
                                    <p:set>
                                      <p:cBhvr>
                                        <p:cTn id="213" dur="1" fill="hold">
                                          <p:stCondLst>
                                            <p:cond delay="0"/>
                                          </p:stCondLst>
                                        </p:cTn>
                                        <p:tgtEl>
                                          <p:spTgt spid="7"/>
                                        </p:tgtEl>
                                        <p:attrNameLst>
                                          <p:attrName>style.visibility</p:attrName>
                                        </p:attrNameLst>
                                      </p:cBhvr>
                                      <p:to>
                                        <p:strVal val="visible"/>
                                      </p:to>
                                    </p:set>
                                    <p:animEffect transition="in" filter="dissolve">
                                      <p:cBhvr>
                                        <p:cTn id="214" dur="500"/>
                                        <p:tgtEl>
                                          <p:spTgt spid="7"/>
                                        </p:tgtEl>
                                      </p:cBhvr>
                                    </p:animEffect>
                                  </p:childTnLst>
                                </p:cTn>
                              </p:par>
                            </p:childTnLst>
                          </p:cTn>
                        </p:par>
                      </p:childTnLst>
                    </p:cTn>
                  </p:par>
                  <p:par>
                    <p:cTn id="215" fill="hold">
                      <p:stCondLst>
                        <p:cond delay="indefinite"/>
                      </p:stCondLst>
                      <p:childTnLst>
                        <p:par>
                          <p:cTn id="216" fill="hold">
                            <p:stCondLst>
                              <p:cond delay="0"/>
                            </p:stCondLst>
                            <p:childTnLst>
                              <p:par>
                                <p:cTn id="217" presetID="9" presetClass="entr" presetSubtype="0" fill="hold" nodeType="clickEffect">
                                  <p:stCondLst>
                                    <p:cond delay="0"/>
                                  </p:stCondLst>
                                  <p:childTnLst>
                                    <p:set>
                                      <p:cBhvr>
                                        <p:cTn id="218" dur="1" fill="hold">
                                          <p:stCondLst>
                                            <p:cond delay="0"/>
                                          </p:stCondLst>
                                        </p:cTn>
                                        <p:tgtEl>
                                          <p:spTgt spid="61"/>
                                        </p:tgtEl>
                                        <p:attrNameLst>
                                          <p:attrName>style.visibility</p:attrName>
                                        </p:attrNameLst>
                                      </p:cBhvr>
                                      <p:to>
                                        <p:strVal val="visible"/>
                                      </p:to>
                                    </p:set>
                                    <p:animEffect transition="in" filter="dissolve">
                                      <p:cBhvr>
                                        <p:cTn id="219" dur="500"/>
                                        <p:tgtEl>
                                          <p:spTgt spid="61"/>
                                        </p:tgtEl>
                                      </p:cBhvr>
                                    </p:animEffect>
                                  </p:childTnLst>
                                </p:cTn>
                              </p:par>
                            </p:childTnLst>
                          </p:cTn>
                        </p:par>
                      </p:childTnLst>
                    </p:cTn>
                  </p:par>
                  <p:par>
                    <p:cTn id="220" fill="hold">
                      <p:stCondLst>
                        <p:cond delay="indefinite"/>
                      </p:stCondLst>
                      <p:childTnLst>
                        <p:par>
                          <p:cTn id="221" fill="hold">
                            <p:stCondLst>
                              <p:cond delay="0"/>
                            </p:stCondLst>
                            <p:childTnLst>
                              <p:par>
                                <p:cTn id="222" presetID="9" presetClass="entr" presetSubtype="0" fill="hold" grpId="0" nodeType="clickEffect">
                                  <p:stCondLst>
                                    <p:cond delay="0"/>
                                  </p:stCondLst>
                                  <p:childTnLst>
                                    <p:set>
                                      <p:cBhvr>
                                        <p:cTn id="223" dur="1" fill="hold">
                                          <p:stCondLst>
                                            <p:cond delay="0"/>
                                          </p:stCondLst>
                                        </p:cTn>
                                        <p:tgtEl>
                                          <p:spTgt spid="63"/>
                                        </p:tgtEl>
                                        <p:attrNameLst>
                                          <p:attrName>style.visibility</p:attrName>
                                        </p:attrNameLst>
                                      </p:cBhvr>
                                      <p:to>
                                        <p:strVal val="visible"/>
                                      </p:to>
                                    </p:set>
                                    <p:animEffect transition="in" filter="dissolve">
                                      <p:cBhvr>
                                        <p:cTn id="224" dur="500"/>
                                        <p:tgtEl>
                                          <p:spTgt spid="63"/>
                                        </p:tgtEl>
                                      </p:cBhvr>
                                    </p:animEffect>
                                  </p:childTnLst>
                                </p:cTn>
                              </p:par>
                              <p:par>
                                <p:cTn id="225" presetID="9" presetClass="entr" presetSubtype="0" fill="hold" grpId="0" nodeType="withEffect">
                                  <p:stCondLst>
                                    <p:cond delay="0"/>
                                  </p:stCondLst>
                                  <p:childTnLst>
                                    <p:set>
                                      <p:cBhvr>
                                        <p:cTn id="226" dur="1" fill="hold">
                                          <p:stCondLst>
                                            <p:cond delay="0"/>
                                          </p:stCondLst>
                                        </p:cTn>
                                        <p:tgtEl>
                                          <p:spTgt spid="64"/>
                                        </p:tgtEl>
                                        <p:attrNameLst>
                                          <p:attrName>style.visibility</p:attrName>
                                        </p:attrNameLst>
                                      </p:cBhvr>
                                      <p:to>
                                        <p:strVal val="visible"/>
                                      </p:to>
                                    </p:set>
                                    <p:animEffect transition="in" filter="dissolve">
                                      <p:cBhvr>
                                        <p:cTn id="22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17" grpId="0"/>
      <p:bldP spid="18" grpId="0" animBg="1"/>
      <p:bldP spid="19" grpId="0"/>
      <p:bldP spid="20" grpId="0" animBg="1"/>
      <p:bldP spid="21" grpId="0"/>
      <p:bldP spid="3" grpId="0" animBg="1"/>
      <p:bldP spid="8" grpId="0"/>
      <p:bldP spid="10" grpId="0" animBg="1"/>
      <p:bldP spid="13" grpId="0"/>
      <p:bldP spid="14" grpId="0" animBg="1"/>
      <p:bldP spid="24" grpId="0"/>
      <p:bldP spid="25" grpId="0" animBg="1"/>
      <p:bldP spid="26" grpId="0"/>
      <p:bldP spid="27" grpId="0" animBg="1"/>
      <p:bldP spid="28" grpId="0"/>
      <p:bldP spid="29" grpId="0" animBg="1"/>
      <p:bldP spid="30" grpId="0"/>
      <p:bldP spid="31" grpId="0" animBg="1"/>
      <p:bldP spid="32" grpId="0"/>
      <p:bldP spid="33" grpId="0" animBg="1"/>
      <p:bldP spid="34" grpId="0"/>
      <p:bldP spid="35" grpId="0" animBg="1"/>
      <p:bldP spid="36" grpId="0"/>
      <p:bldP spid="37" grpId="0" animBg="1"/>
      <p:bldP spid="38" grpId="0"/>
      <p:bldP spid="39" grpId="0" animBg="1"/>
      <p:bldP spid="40" grpId="0"/>
      <p:bldP spid="41" grpId="0" animBg="1"/>
      <p:bldP spid="42" grpId="0"/>
      <p:bldP spid="43" grpId="0" animBg="1"/>
      <p:bldP spid="44" grpId="0"/>
      <p:bldP spid="45" grpId="0" animBg="1"/>
      <p:bldP spid="46" grpId="0"/>
      <p:bldP spid="47" grpId="0" animBg="1"/>
      <p:bldP spid="48" grpId="0"/>
      <p:bldP spid="49" grpId="0" animBg="1"/>
      <p:bldP spid="50" grpId="0"/>
      <p:bldP spid="51" grpId="0" animBg="1"/>
      <p:bldP spid="52" grpId="0"/>
      <p:bldP spid="53" grpId="0" animBg="1"/>
      <p:bldP spid="54" grpId="0"/>
      <p:bldP spid="55" grpId="0" animBg="1"/>
      <p:bldP spid="56" grpId="0"/>
      <p:bldP spid="57" grpId="0" animBg="1"/>
      <p:bldP spid="58" grpId="0"/>
      <p:bldP spid="59" grpId="0" animBg="1"/>
      <p:bldP spid="60" grpId="0"/>
      <p:bldP spid="63" grpId="0" animBg="1"/>
      <p:bldP spid="64" grpId="0"/>
      <p:bldP spid="12" grpId="0" animBg="1"/>
      <p:bldP spid="23" grpId="0" animBg="1"/>
      <p:bldP spid="62"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F44F-9BDB-699E-9C31-D344FC2055A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10FF91A-2488-7EFB-F253-2B0C044BA1B6}"/>
              </a:ext>
            </a:extLst>
          </p:cNvPr>
          <p:cNvSpPr txBox="1"/>
          <p:nvPr/>
        </p:nvSpPr>
        <p:spPr>
          <a:xfrm>
            <a:off x="399389" y="616789"/>
            <a:ext cx="5696611" cy="2308324"/>
          </a:xfrm>
          <a:prstGeom prst="rect">
            <a:avLst/>
          </a:prstGeom>
          <a:noFill/>
        </p:spPr>
        <p:txBody>
          <a:bodyPr wrap="square">
            <a:spAutoFit/>
          </a:bodyPr>
          <a:lstStyle/>
          <a:p>
            <a:endParaRPr lang="en-US" b="1"/>
          </a:p>
          <a:p>
            <a:pPr marL="342900" indent="-342900">
              <a:buFont typeface="+mj-lt"/>
              <a:buAutoNum type="arabicPeriod"/>
            </a:pPr>
            <a:r>
              <a:rPr lang="en-US"/>
              <a:t>A unit test should</a:t>
            </a:r>
            <a:r>
              <a:rPr lang="en-US" b="1"/>
              <a:t> </a:t>
            </a:r>
            <a:r>
              <a:rPr lang="en-US"/>
              <a:t>test one thing at a time</a:t>
            </a:r>
          </a:p>
          <a:p>
            <a:pPr marL="342900" indent="-342900">
              <a:buFont typeface="+mj-lt"/>
              <a:buAutoNum type="arabicPeriod"/>
            </a:pPr>
            <a:r>
              <a:rPr lang="en-US"/>
              <a:t>A unit test should be small and focused</a:t>
            </a:r>
          </a:p>
          <a:p>
            <a:pPr marL="342900" indent="-342900">
              <a:buFont typeface="+mj-lt"/>
              <a:buAutoNum type="arabicPeriod"/>
            </a:pPr>
            <a:r>
              <a:rPr lang="en-US"/>
              <a:t>A unit test should run fast</a:t>
            </a:r>
          </a:p>
          <a:p>
            <a:pPr marL="342900" indent="-342900">
              <a:buFont typeface="+mj-lt"/>
              <a:buAutoNum type="arabicPeriod"/>
            </a:pPr>
            <a:r>
              <a:rPr lang="en-US"/>
              <a:t>A unit test should be deterministic</a:t>
            </a:r>
          </a:p>
          <a:p>
            <a:pPr marL="342900" indent="-342900">
              <a:buFont typeface="+mj-lt"/>
              <a:buAutoNum type="arabicPeriod"/>
            </a:pPr>
            <a:r>
              <a:rPr lang="en-US"/>
              <a:t>A unit test should not depend on external systems</a:t>
            </a:r>
          </a:p>
          <a:p>
            <a:pPr marL="342900" indent="-342900">
              <a:buFont typeface="+mj-lt"/>
              <a:buAutoNum type="arabicPeriod"/>
            </a:pPr>
            <a:r>
              <a:rPr lang="en-US"/>
              <a:t>A unit test should clearly express its intent</a:t>
            </a:r>
          </a:p>
          <a:p>
            <a:pPr marL="342900" indent="-342900">
              <a:buFont typeface="+mj-lt"/>
              <a:buAutoNum type="arabicPeriod"/>
            </a:pPr>
            <a:r>
              <a:rPr lang="en-US"/>
              <a:t>A unit test should fail for only one reason</a:t>
            </a:r>
          </a:p>
        </p:txBody>
      </p:sp>
      <p:sp>
        <p:nvSpPr>
          <p:cNvPr id="2" name="TextBox 1">
            <a:extLst>
              <a:ext uri="{FF2B5EF4-FFF2-40B4-BE49-F238E27FC236}">
                <a16:creationId xmlns:a16="http://schemas.microsoft.com/office/drawing/2014/main" id="{EC47F53C-878D-F2A6-F78C-C257FDC73FDB}"/>
              </a:ext>
            </a:extLst>
          </p:cNvPr>
          <p:cNvSpPr txBox="1"/>
          <p:nvPr/>
        </p:nvSpPr>
        <p:spPr>
          <a:xfrm>
            <a:off x="399389" y="4217892"/>
            <a:ext cx="8555423" cy="2031325"/>
          </a:xfrm>
          <a:prstGeom prst="rect">
            <a:avLst/>
          </a:prstGeom>
          <a:noFill/>
        </p:spPr>
        <p:txBody>
          <a:bodyPr wrap="square">
            <a:spAutoFit/>
          </a:bodyPr>
          <a:lstStyle/>
          <a:p>
            <a:pPr marL="342900" indent="-342900">
              <a:buFont typeface="+mj-lt"/>
              <a:buAutoNum type="arabicPeriod"/>
            </a:pPr>
            <a:r>
              <a:rPr lang="en-US"/>
              <a:t>Start with a clear purpose: write down the problem you're solving and who it's for</a:t>
            </a:r>
          </a:p>
          <a:p>
            <a:pPr marL="342900" indent="-342900">
              <a:buFont typeface="+mj-lt"/>
              <a:buAutoNum type="arabicPeriod"/>
            </a:pPr>
            <a:r>
              <a:rPr lang="en-US"/>
              <a:t>Involve the right people early, especially those who will use or maintain the system</a:t>
            </a:r>
          </a:p>
          <a:p>
            <a:pPr marL="342900" indent="-342900">
              <a:buFont typeface="+mj-lt"/>
              <a:buAutoNum type="arabicPeriod"/>
            </a:pPr>
            <a:r>
              <a:rPr lang="en-US"/>
              <a:t>Break work into small, testable increments that can be completed in days, not months</a:t>
            </a:r>
          </a:p>
          <a:p>
            <a:pPr marL="342900" indent="-342900">
              <a:buFont typeface="+mj-lt"/>
              <a:buAutoNum type="arabicPeriod"/>
            </a:pPr>
            <a:r>
              <a:rPr lang="en-US"/>
              <a:t>Keep the main branch always releasable through continuous integration</a:t>
            </a:r>
          </a:p>
          <a:p>
            <a:pPr marL="342900" indent="-342900">
              <a:buFont typeface="+mj-lt"/>
              <a:buAutoNum type="arabicPeriod"/>
            </a:pPr>
            <a:r>
              <a:rPr lang="en-US"/>
              <a:t>Automate builds, tests, and linting so quality checks are not optional</a:t>
            </a:r>
          </a:p>
          <a:p>
            <a:pPr marL="342900" indent="-342900">
              <a:buFont typeface="+mj-lt"/>
              <a:buAutoNum type="arabicPeriod"/>
            </a:pPr>
            <a:r>
              <a:rPr lang="en-US"/>
              <a:t>Write code that optimizes for readability over cleverness</a:t>
            </a:r>
          </a:p>
          <a:p>
            <a:pPr marL="342900" indent="-342900">
              <a:buFont typeface="+mj-lt"/>
              <a:buAutoNum type="arabicPeriod"/>
            </a:pPr>
            <a:r>
              <a:rPr lang="en-US"/>
              <a:t>Document decisions (why), not just APIs (what)</a:t>
            </a:r>
          </a:p>
        </p:txBody>
      </p:sp>
      <p:sp>
        <p:nvSpPr>
          <p:cNvPr id="4" name="TextBox 3">
            <a:extLst>
              <a:ext uri="{FF2B5EF4-FFF2-40B4-BE49-F238E27FC236}">
                <a16:creationId xmlns:a16="http://schemas.microsoft.com/office/drawing/2014/main" id="{E656DA06-E4CE-D0FB-DACC-1EF355794367}"/>
              </a:ext>
            </a:extLst>
          </p:cNvPr>
          <p:cNvSpPr txBox="1"/>
          <p:nvPr/>
        </p:nvSpPr>
        <p:spPr>
          <a:xfrm>
            <a:off x="1176304" y="424117"/>
            <a:ext cx="3312253" cy="369332"/>
          </a:xfrm>
          <a:prstGeom prst="rect">
            <a:avLst/>
          </a:prstGeom>
          <a:noFill/>
        </p:spPr>
        <p:txBody>
          <a:bodyPr wrap="none" rtlCol="0">
            <a:spAutoFit/>
          </a:bodyPr>
          <a:lstStyle/>
          <a:p>
            <a:r>
              <a:rPr lang="en-US" b="1"/>
              <a:t>Seven</a:t>
            </a:r>
            <a:r>
              <a:rPr lang="en-US"/>
              <a:t> sentences about </a:t>
            </a:r>
            <a:r>
              <a:rPr lang="en-US" b="1"/>
              <a:t>one</a:t>
            </a:r>
            <a:r>
              <a:rPr lang="en-US"/>
              <a:t> </a:t>
            </a:r>
            <a:r>
              <a:rPr lang="en-US" b="1"/>
              <a:t>thing</a:t>
            </a:r>
          </a:p>
        </p:txBody>
      </p:sp>
      <p:sp>
        <p:nvSpPr>
          <p:cNvPr id="5" name="TextBox 4">
            <a:extLst>
              <a:ext uri="{FF2B5EF4-FFF2-40B4-BE49-F238E27FC236}">
                <a16:creationId xmlns:a16="http://schemas.microsoft.com/office/drawing/2014/main" id="{74FB60F2-40C6-5F29-5BBC-0717CBB08B5B}"/>
              </a:ext>
            </a:extLst>
          </p:cNvPr>
          <p:cNvSpPr txBox="1"/>
          <p:nvPr/>
        </p:nvSpPr>
        <p:spPr>
          <a:xfrm>
            <a:off x="1260387" y="3700010"/>
            <a:ext cx="4479111" cy="369332"/>
          </a:xfrm>
          <a:prstGeom prst="rect">
            <a:avLst/>
          </a:prstGeom>
          <a:noFill/>
        </p:spPr>
        <p:txBody>
          <a:bodyPr wrap="none" rtlCol="0">
            <a:spAutoFit/>
          </a:bodyPr>
          <a:lstStyle/>
          <a:p>
            <a:r>
              <a:rPr lang="en-US" b="1"/>
              <a:t>Seven</a:t>
            </a:r>
            <a:r>
              <a:rPr lang="en-US"/>
              <a:t> sentences about </a:t>
            </a:r>
            <a:r>
              <a:rPr lang="en-US" b="1"/>
              <a:t>seven</a:t>
            </a:r>
            <a:r>
              <a:rPr lang="en-US"/>
              <a:t> </a:t>
            </a:r>
            <a:r>
              <a:rPr lang="en-US" b="1"/>
              <a:t>different</a:t>
            </a:r>
            <a:r>
              <a:rPr lang="en-US"/>
              <a:t> </a:t>
            </a:r>
            <a:r>
              <a:rPr lang="en-US" b="1"/>
              <a:t>things</a:t>
            </a:r>
          </a:p>
        </p:txBody>
      </p:sp>
      <p:pic>
        <p:nvPicPr>
          <p:cNvPr id="6" name="Picture 5" descr="A white and black brain with circuit board&#10;&#10;AI-generated content may be incorrect.">
            <a:extLst>
              <a:ext uri="{FF2B5EF4-FFF2-40B4-BE49-F238E27FC236}">
                <a16:creationId xmlns:a16="http://schemas.microsoft.com/office/drawing/2014/main" id="{B6D91C01-FAC6-86A5-7557-932040A0AD44}"/>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300"/>
                    </a14:imgEffect>
                    <a14:imgEffect>
                      <a14:saturation sat="0"/>
                    </a14:imgEffect>
                  </a14:imgLayer>
                </a14:imgProps>
              </a:ext>
            </a:extLst>
          </a:blip>
          <a:srcRect l="16177" t="5622" r="15294" b="6563"/>
          <a:stretch>
            <a:fillRect/>
          </a:stretch>
        </p:blipFill>
        <p:spPr>
          <a:xfrm>
            <a:off x="9090592" y="480335"/>
            <a:ext cx="2702019" cy="2308324"/>
          </a:xfrm>
          <a:prstGeom prst="rect">
            <a:avLst/>
          </a:prstGeom>
        </p:spPr>
      </p:pic>
      <p:pic>
        <p:nvPicPr>
          <p:cNvPr id="8" name="Picture 7" descr="A white and black brain with circuit board&#10;&#10;AI-generated content may be incorrect.">
            <a:extLst>
              <a:ext uri="{FF2B5EF4-FFF2-40B4-BE49-F238E27FC236}">
                <a16:creationId xmlns:a16="http://schemas.microsoft.com/office/drawing/2014/main" id="{3262999A-B20C-05F5-BED2-2BEC712BBB66}"/>
              </a:ext>
            </a:extLst>
          </p:cNvPr>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9090592" y="3940893"/>
            <a:ext cx="2702019" cy="2308324"/>
          </a:xfrm>
          <a:prstGeom prst="rect">
            <a:avLst/>
          </a:prstGeom>
        </p:spPr>
      </p:pic>
      <p:sp>
        <p:nvSpPr>
          <p:cNvPr id="9" name="Rectangle 8">
            <a:extLst>
              <a:ext uri="{FF2B5EF4-FFF2-40B4-BE49-F238E27FC236}">
                <a16:creationId xmlns:a16="http://schemas.microsoft.com/office/drawing/2014/main" id="{D932F5B8-811E-F2BF-7D56-126C800A8776}"/>
              </a:ext>
            </a:extLst>
          </p:cNvPr>
          <p:cNvSpPr/>
          <p:nvPr/>
        </p:nvSpPr>
        <p:spPr>
          <a:xfrm>
            <a:off x="9890176" y="165421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B521499-17F3-80F9-EC7F-EDD21A34B11B}"/>
              </a:ext>
            </a:extLst>
          </p:cNvPr>
          <p:cNvSpPr/>
          <p:nvPr/>
        </p:nvSpPr>
        <p:spPr>
          <a:xfrm>
            <a:off x="9724052" y="16372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0A239F7-6597-B41B-B644-387064C4B0C6}"/>
              </a:ext>
            </a:extLst>
          </p:cNvPr>
          <p:cNvSpPr/>
          <p:nvPr/>
        </p:nvSpPr>
        <p:spPr>
          <a:xfrm>
            <a:off x="9681128" y="14357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858F008-A9E0-B9A7-AAA7-5D7CB309AD0B}"/>
              </a:ext>
            </a:extLst>
          </p:cNvPr>
          <p:cNvSpPr/>
          <p:nvPr/>
        </p:nvSpPr>
        <p:spPr>
          <a:xfrm>
            <a:off x="9763676" y="136006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2B6EA47-DAF6-877C-B837-36F2664A0DFE}"/>
              </a:ext>
            </a:extLst>
          </p:cNvPr>
          <p:cNvSpPr/>
          <p:nvPr/>
        </p:nvSpPr>
        <p:spPr>
          <a:xfrm>
            <a:off x="9956213" y="14972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84B6565-0266-8D25-4191-7431A6268715}"/>
              </a:ext>
            </a:extLst>
          </p:cNvPr>
          <p:cNvSpPr/>
          <p:nvPr/>
        </p:nvSpPr>
        <p:spPr>
          <a:xfrm>
            <a:off x="9626022" y="15606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BA622B-9D10-BED0-5A42-054D607A07B6}"/>
              </a:ext>
            </a:extLst>
          </p:cNvPr>
          <p:cNvSpPr/>
          <p:nvPr/>
        </p:nvSpPr>
        <p:spPr>
          <a:xfrm>
            <a:off x="9890176" y="142415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257227D-2AE8-8A4E-EB08-FA5995651C24}"/>
              </a:ext>
            </a:extLst>
          </p:cNvPr>
          <p:cNvSpPr/>
          <p:nvPr/>
        </p:nvSpPr>
        <p:spPr>
          <a:xfrm>
            <a:off x="9763677" y="154904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2120B62-7898-078D-D608-73CCC71EA720}"/>
              </a:ext>
            </a:extLst>
          </p:cNvPr>
          <p:cNvSpPr/>
          <p:nvPr/>
        </p:nvSpPr>
        <p:spPr>
          <a:xfrm>
            <a:off x="10925822" y="58727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5C2CC9-64C3-2869-EC16-C704AEBFFE8E}"/>
              </a:ext>
            </a:extLst>
          </p:cNvPr>
          <p:cNvSpPr/>
          <p:nvPr/>
        </p:nvSpPr>
        <p:spPr>
          <a:xfrm>
            <a:off x="10815833" y="425248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7D5861-C39A-6010-D832-884383F660C7}"/>
              </a:ext>
            </a:extLst>
          </p:cNvPr>
          <p:cNvSpPr/>
          <p:nvPr/>
        </p:nvSpPr>
        <p:spPr>
          <a:xfrm>
            <a:off x="9229574" y="53470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17B3EB4-3B5D-3AB5-4415-991D013B692B}"/>
              </a:ext>
            </a:extLst>
          </p:cNvPr>
          <p:cNvSpPr/>
          <p:nvPr/>
        </p:nvSpPr>
        <p:spPr>
          <a:xfrm>
            <a:off x="9927519" y="39717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5A1A3D-FE3D-FFF4-3BD9-EA05CABF8576}"/>
              </a:ext>
            </a:extLst>
          </p:cNvPr>
          <p:cNvSpPr/>
          <p:nvPr/>
        </p:nvSpPr>
        <p:spPr>
          <a:xfrm>
            <a:off x="10011096" y="53947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E3ACEA8-B3B3-3883-4303-6CD0DA72E9D1}"/>
              </a:ext>
            </a:extLst>
          </p:cNvPr>
          <p:cNvSpPr/>
          <p:nvPr/>
        </p:nvSpPr>
        <p:spPr>
          <a:xfrm>
            <a:off x="11517493" y="471126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871FDD-6484-92C3-E70C-3DCA74F7EF6D}"/>
              </a:ext>
            </a:extLst>
          </p:cNvPr>
          <p:cNvSpPr/>
          <p:nvPr/>
        </p:nvSpPr>
        <p:spPr>
          <a:xfrm>
            <a:off x="11304222" y="414731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907ED62-A5F4-6331-887C-2C30634165F6}"/>
              </a:ext>
            </a:extLst>
          </p:cNvPr>
          <p:cNvSpPr/>
          <p:nvPr/>
        </p:nvSpPr>
        <p:spPr>
          <a:xfrm>
            <a:off x="9834041" y="46060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0208E5-F26B-0832-1169-2E361DB70186}"/>
              </a:ext>
            </a:extLst>
          </p:cNvPr>
          <p:cNvSpPr txBox="1"/>
          <p:nvPr/>
        </p:nvSpPr>
        <p:spPr>
          <a:xfrm>
            <a:off x="9791117" y="2812180"/>
            <a:ext cx="1576650" cy="369332"/>
          </a:xfrm>
          <a:prstGeom prst="rect">
            <a:avLst/>
          </a:prstGeom>
          <a:noFill/>
        </p:spPr>
        <p:txBody>
          <a:bodyPr wrap="none" rtlCol="0">
            <a:spAutoFit/>
          </a:bodyPr>
          <a:lstStyle/>
          <a:p>
            <a:r>
              <a:rPr lang="en-US" b="1"/>
              <a:t>Focused Agent</a:t>
            </a:r>
          </a:p>
        </p:txBody>
      </p:sp>
      <p:sp>
        <p:nvSpPr>
          <p:cNvPr id="25" name="TextBox 24">
            <a:extLst>
              <a:ext uri="{FF2B5EF4-FFF2-40B4-BE49-F238E27FC236}">
                <a16:creationId xmlns:a16="http://schemas.microsoft.com/office/drawing/2014/main" id="{FB049F1C-9689-FDC9-71C2-E52EF4DFF663}"/>
              </a:ext>
            </a:extLst>
          </p:cNvPr>
          <p:cNvSpPr txBox="1"/>
          <p:nvPr/>
        </p:nvSpPr>
        <p:spPr>
          <a:xfrm>
            <a:off x="9796719" y="6280059"/>
            <a:ext cx="1774204" cy="369332"/>
          </a:xfrm>
          <a:prstGeom prst="rect">
            <a:avLst/>
          </a:prstGeom>
          <a:noFill/>
        </p:spPr>
        <p:txBody>
          <a:bodyPr wrap="none" rtlCol="0">
            <a:spAutoFit/>
          </a:bodyPr>
          <a:lstStyle/>
          <a:p>
            <a:r>
              <a:rPr lang="en-US" b="1"/>
              <a:t>Distracted Agent</a:t>
            </a:r>
          </a:p>
        </p:txBody>
      </p:sp>
      <p:sp>
        <p:nvSpPr>
          <p:cNvPr id="26" name="Rectangle 25">
            <a:extLst>
              <a:ext uri="{FF2B5EF4-FFF2-40B4-BE49-F238E27FC236}">
                <a16:creationId xmlns:a16="http://schemas.microsoft.com/office/drawing/2014/main" id="{1529132F-6A7F-0BB6-09B5-A4BD6730DAB1}"/>
              </a:ext>
            </a:extLst>
          </p:cNvPr>
          <p:cNvSpPr/>
          <p:nvPr/>
        </p:nvSpPr>
        <p:spPr>
          <a:xfrm>
            <a:off x="7668473" y="207763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7F7561D-DC0A-06A0-815A-D016A6868F96}"/>
              </a:ext>
            </a:extLst>
          </p:cNvPr>
          <p:cNvSpPr/>
          <p:nvPr/>
        </p:nvSpPr>
        <p:spPr>
          <a:xfrm>
            <a:off x="7502349" y="20606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F7369B4-8F76-D932-529E-7B217AD7C7C5}"/>
              </a:ext>
            </a:extLst>
          </p:cNvPr>
          <p:cNvSpPr/>
          <p:nvPr/>
        </p:nvSpPr>
        <p:spPr>
          <a:xfrm>
            <a:off x="7459425" y="185913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52F2FE-C50E-59FF-9B27-F23F85246070}"/>
              </a:ext>
            </a:extLst>
          </p:cNvPr>
          <p:cNvSpPr/>
          <p:nvPr/>
        </p:nvSpPr>
        <p:spPr>
          <a:xfrm>
            <a:off x="7541973" y="178347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20A6EC0-56C8-0039-5391-EB54BE4084CF}"/>
              </a:ext>
            </a:extLst>
          </p:cNvPr>
          <p:cNvSpPr/>
          <p:nvPr/>
        </p:nvSpPr>
        <p:spPr>
          <a:xfrm>
            <a:off x="7734510" y="192069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4FA6319-8282-388D-AC11-63BF6E526CDF}"/>
              </a:ext>
            </a:extLst>
          </p:cNvPr>
          <p:cNvSpPr/>
          <p:nvPr/>
        </p:nvSpPr>
        <p:spPr>
          <a:xfrm>
            <a:off x="7404319" y="198402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26B5A3C-E6A1-2814-861E-4441AD0F26A1}"/>
              </a:ext>
            </a:extLst>
          </p:cNvPr>
          <p:cNvSpPr/>
          <p:nvPr/>
        </p:nvSpPr>
        <p:spPr>
          <a:xfrm>
            <a:off x="7668473" y="18475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2EA06EC-5FE7-9178-B57B-8BD5509521DD}"/>
              </a:ext>
            </a:extLst>
          </p:cNvPr>
          <p:cNvSpPr/>
          <p:nvPr/>
        </p:nvSpPr>
        <p:spPr>
          <a:xfrm>
            <a:off x="7541974" y="197245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751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3"/>
                                        </p:tgtEl>
                                      </p:cBhvr>
                                    </p:animEffect>
                                    <p:set>
                                      <p:cBhvr>
                                        <p:cTn id="11" dur="1" fill="hold">
                                          <p:stCondLst>
                                            <p:cond delay="499"/>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grpId="1" nodeType="clickEffect">
                                  <p:stCondLst>
                                    <p:cond delay="0"/>
                                  </p:stCondLst>
                                  <p:childTnLst>
                                    <p:animEffect transition="out" filter="dissolv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dissolve">
                                      <p:cBhvr>
                                        <p:cTn id="38" dur="500"/>
                                        <p:tgtEl>
                                          <p:spTgt spid="9"/>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dissolve">
                                      <p:cBhvr>
                                        <p:cTn id="41" dur="500"/>
                                        <p:tgtEl>
                                          <p:spTgt spid="1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dissolve">
                                      <p:cBhvr>
                                        <p:cTn id="44" dur="500"/>
                                        <p:tgtEl>
                                          <p:spTgt spid="11"/>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dissolve">
                                      <p:cBhvr>
                                        <p:cTn id="47" dur="500"/>
                                        <p:tgtEl>
                                          <p:spTgt spid="13"/>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dissolve">
                                      <p:cBhvr>
                                        <p:cTn id="50" dur="500"/>
                                        <p:tgtEl>
                                          <p:spTgt spid="14"/>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ssolve">
                                      <p:cBhvr>
                                        <p:cTn id="53" dur="500"/>
                                        <p:tgtEl>
                                          <p:spTgt spid="15"/>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ssolve">
                                      <p:cBhvr>
                                        <p:cTn id="56" dur="500"/>
                                        <p:tgtEl>
                                          <p:spTgt spid="16"/>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dissolve">
                                      <p:cBhvr>
                                        <p:cTn id="59" dur="500"/>
                                        <p:tgtEl>
                                          <p:spTgt spid="12"/>
                                        </p:tgtEl>
                                      </p:cBhvr>
                                    </p:animEffect>
                                  </p:childTnLst>
                                </p:cTn>
                              </p:par>
                              <p:par>
                                <p:cTn id="60" presetID="9" presetClass="entr" presetSubtype="0" fill="hold"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dissolve">
                                      <p:cBhvr>
                                        <p:cTn id="62" dur="500"/>
                                        <p:tgtEl>
                                          <p:spTgt spid="8"/>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dissolve">
                                      <p:cBhvr>
                                        <p:cTn id="65" dur="500"/>
                                        <p:tgtEl>
                                          <p:spTgt spid="17"/>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dissolve">
                                      <p:cBhvr>
                                        <p:cTn id="68" dur="500"/>
                                        <p:tgtEl>
                                          <p:spTgt spid="18"/>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dissolve">
                                      <p:cBhvr>
                                        <p:cTn id="71" dur="500"/>
                                        <p:tgtEl>
                                          <p:spTgt spid="19"/>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dissolve">
                                      <p:cBhvr>
                                        <p:cTn id="74" dur="500"/>
                                        <p:tgtEl>
                                          <p:spTgt spid="20"/>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dissolve">
                                      <p:cBhvr>
                                        <p:cTn id="77" dur="500"/>
                                        <p:tgtEl>
                                          <p:spTgt spid="21"/>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dissolve">
                                      <p:cBhvr>
                                        <p:cTn id="80" dur="500"/>
                                        <p:tgtEl>
                                          <p:spTgt spid="22"/>
                                        </p:tgtEl>
                                      </p:cBhvr>
                                    </p:animEffect>
                                  </p:childTnLst>
                                </p:cTn>
                              </p:par>
                              <p:par>
                                <p:cTn id="81" presetID="9"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dissolve">
                                      <p:cBhvr>
                                        <p:cTn id="83" dur="500"/>
                                        <p:tgtEl>
                                          <p:spTgt spid="23"/>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dissolve">
                                      <p:cBhvr>
                                        <p:cTn id="86" dur="500"/>
                                        <p:tgtEl>
                                          <p:spTgt spid="24"/>
                                        </p:tgtEl>
                                      </p:cBhvr>
                                    </p:animEffect>
                                  </p:childTnLst>
                                </p:cTn>
                              </p:par>
                            </p:childTnLst>
                          </p:cTn>
                        </p:par>
                      </p:childTnLst>
                    </p:cTn>
                  </p:par>
                  <p:par>
                    <p:cTn id="87" fill="hold">
                      <p:stCondLst>
                        <p:cond delay="indefinite"/>
                      </p:stCondLst>
                      <p:childTnLst>
                        <p:par>
                          <p:cTn id="88" fill="hold">
                            <p:stCondLst>
                              <p:cond delay="0"/>
                            </p:stCondLst>
                            <p:childTnLst>
                              <p:par>
                                <p:cTn id="89" presetID="9" presetClass="entr" presetSubtype="0" fill="hold" grpId="0" nodeType="click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dissolve">
                                      <p:cBhvr>
                                        <p:cTn id="91" dur="500"/>
                                        <p:tgtEl>
                                          <p:spTgt spid="7"/>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dissolve">
                                      <p:cBhvr>
                                        <p:cTn id="94" dur="500"/>
                                        <p:tgtEl>
                                          <p:spTgt spid="25"/>
                                        </p:tgtEl>
                                      </p:cBhvr>
                                    </p:animEffect>
                                  </p:childTnLst>
                                </p:cTn>
                              </p:par>
                              <p:par>
                                <p:cTn id="95" presetID="9" presetClass="entr" presetSubtype="0" fill="hold" grpId="0" nodeType="withEffect">
                                  <p:stCondLst>
                                    <p:cond delay="0"/>
                                  </p:stCondLst>
                                  <p:childTnLst>
                                    <p:set>
                                      <p:cBhvr>
                                        <p:cTn id="96" dur="1" fill="hold">
                                          <p:stCondLst>
                                            <p:cond delay="0"/>
                                          </p:stCondLst>
                                        </p:cTn>
                                        <p:tgtEl>
                                          <p:spTgt spid="26"/>
                                        </p:tgtEl>
                                        <p:attrNameLst>
                                          <p:attrName>style.visibility</p:attrName>
                                        </p:attrNameLst>
                                      </p:cBhvr>
                                      <p:to>
                                        <p:strVal val="visible"/>
                                      </p:to>
                                    </p:set>
                                    <p:animEffect transition="in" filter="dissolve">
                                      <p:cBhvr>
                                        <p:cTn id="97" dur="500"/>
                                        <p:tgtEl>
                                          <p:spTgt spid="26"/>
                                        </p:tgtEl>
                                      </p:cBhvr>
                                    </p:animEffect>
                                  </p:childTnLst>
                                </p:cTn>
                              </p:par>
                              <p:par>
                                <p:cTn id="98" presetID="9" presetClass="entr" presetSubtype="0" fill="hold" grpId="0" nodeType="with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dissolve">
                                      <p:cBhvr>
                                        <p:cTn id="100" dur="500"/>
                                        <p:tgtEl>
                                          <p:spTgt spid="27"/>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28"/>
                                        </p:tgtEl>
                                        <p:attrNameLst>
                                          <p:attrName>style.visibility</p:attrName>
                                        </p:attrNameLst>
                                      </p:cBhvr>
                                      <p:to>
                                        <p:strVal val="visible"/>
                                      </p:to>
                                    </p:set>
                                    <p:animEffect transition="in" filter="dissolve">
                                      <p:cBhvr>
                                        <p:cTn id="103" dur="500"/>
                                        <p:tgtEl>
                                          <p:spTgt spid="28"/>
                                        </p:tgtEl>
                                      </p:cBhvr>
                                    </p:animEffect>
                                  </p:childTnLst>
                                </p:cTn>
                              </p:par>
                              <p:par>
                                <p:cTn id="104" presetID="9" presetClass="entr" presetSubtype="0" fill="hold" grpId="0" nodeType="withEffect">
                                  <p:stCondLst>
                                    <p:cond delay="0"/>
                                  </p:stCondLst>
                                  <p:childTnLst>
                                    <p:set>
                                      <p:cBhvr>
                                        <p:cTn id="105" dur="1" fill="hold">
                                          <p:stCondLst>
                                            <p:cond delay="0"/>
                                          </p:stCondLst>
                                        </p:cTn>
                                        <p:tgtEl>
                                          <p:spTgt spid="29"/>
                                        </p:tgtEl>
                                        <p:attrNameLst>
                                          <p:attrName>style.visibility</p:attrName>
                                        </p:attrNameLst>
                                      </p:cBhvr>
                                      <p:to>
                                        <p:strVal val="visible"/>
                                      </p:to>
                                    </p:set>
                                    <p:animEffect transition="in" filter="dissolve">
                                      <p:cBhvr>
                                        <p:cTn id="106" dur="500"/>
                                        <p:tgtEl>
                                          <p:spTgt spid="29"/>
                                        </p:tgtEl>
                                      </p:cBhvr>
                                    </p:animEffect>
                                  </p:childTnLst>
                                </p:cTn>
                              </p:par>
                              <p:par>
                                <p:cTn id="107" presetID="9" presetClass="entr" presetSubtype="0" fill="hold" grpId="0" nodeType="with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dissolve">
                                      <p:cBhvr>
                                        <p:cTn id="109" dur="500"/>
                                        <p:tgtEl>
                                          <p:spTgt spid="30"/>
                                        </p:tgtEl>
                                      </p:cBhvr>
                                    </p:animEffect>
                                  </p:childTnLst>
                                </p:cTn>
                              </p:par>
                              <p:par>
                                <p:cTn id="110" presetID="9" presetClass="entr" presetSubtype="0" fill="hold" grpId="0" nodeType="withEffect">
                                  <p:stCondLst>
                                    <p:cond delay="0"/>
                                  </p:stCondLst>
                                  <p:childTnLst>
                                    <p:set>
                                      <p:cBhvr>
                                        <p:cTn id="111" dur="1" fill="hold">
                                          <p:stCondLst>
                                            <p:cond delay="0"/>
                                          </p:stCondLst>
                                        </p:cTn>
                                        <p:tgtEl>
                                          <p:spTgt spid="31"/>
                                        </p:tgtEl>
                                        <p:attrNameLst>
                                          <p:attrName>style.visibility</p:attrName>
                                        </p:attrNameLst>
                                      </p:cBhvr>
                                      <p:to>
                                        <p:strVal val="visible"/>
                                      </p:to>
                                    </p:set>
                                    <p:animEffect transition="in" filter="dissolve">
                                      <p:cBhvr>
                                        <p:cTn id="112" dur="500"/>
                                        <p:tgtEl>
                                          <p:spTgt spid="31"/>
                                        </p:tgtEl>
                                      </p:cBhvr>
                                    </p:animEffect>
                                  </p:childTnLst>
                                </p:cTn>
                              </p:par>
                              <p:par>
                                <p:cTn id="113" presetID="9" presetClass="entr" presetSubtype="0" fill="hold" grpId="0" nodeType="withEffect">
                                  <p:stCondLst>
                                    <p:cond delay="0"/>
                                  </p:stCondLst>
                                  <p:childTnLst>
                                    <p:set>
                                      <p:cBhvr>
                                        <p:cTn id="114" dur="1" fill="hold">
                                          <p:stCondLst>
                                            <p:cond delay="0"/>
                                          </p:stCondLst>
                                        </p:cTn>
                                        <p:tgtEl>
                                          <p:spTgt spid="32"/>
                                        </p:tgtEl>
                                        <p:attrNameLst>
                                          <p:attrName>style.visibility</p:attrName>
                                        </p:attrNameLst>
                                      </p:cBhvr>
                                      <p:to>
                                        <p:strVal val="visible"/>
                                      </p:to>
                                    </p:set>
                                    <p:animEffect transition="in" filter="dissolve">
                                      <p:cBhvr>
                                        <p:cTn id="115" dur="500"/>
                                        <p:tgtEl>
                                          <p:spTgt spid="32"/>
                                        </p:tgtEl>
                                      </p:cBhvr>
                                    </p:animEffect>
                                  </p:childTnLst>
                                </p:cTn>
                              </p:par>
                              <p:par>
                                <p:cTn id="116" presetID="9" presetClass="entr" presetSubtype="0" fill="hold" grpId="0" nodeType="with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dissolve">
                                      <p:cBhvr>
                                        <p:cTn id="11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P spid="2" grpId="0"/>
      <p:bldP spid="2" grpId="1"/>
      <p:bldP spid="2" grpId="2"/>
      <p:bldP spid="4" grpId="0"/>
      <p:bldP spid="5" grpId="0"/>
      <p:bldP spid="9" grpId="0" animBg="1"/>
      <p:bldP spid="10" grpId="0" animBg="1"/>
      <p:bldP spid="11" grpId="0" animBg="1"/>
      <p:bldP spid="13" grpId="0" animBg="1"/>
      <p:bldP spid="14" grpId="0" animBg="1"/>
      <p:bldP spid="15" grpId="0" animBg="1"/>
      <p:bldP spid="16" grpId="0" animBg="1"/>
      <p:bldP spid="12" grpId="0" animBg="1"/>
      <p:bldP spid="17" grpId="0" animBg="1"/>
      <p:bldP spid="18" grpId="0" animBg="1"/>
      <p:bldP spid="19" grpId="0" animBg="1"/>
      <p:bldP spid="20" grpId="0" animBg="1"/>
      <p:bldP spid="21" grpId="0" animBg="1"/>
      <p:bldP spid="22" grpId="0" animBg="1"/>
      <p:bldP spid="23" grpId="0" animBg="1"/>
      <p:bldP spid="24" grpId="0" animBg="1"/>
      <p:bldP spid="7" grpId="0"/>
      <p:bldP spid="25" grpId="0"/>
      <p:bldP spid="26" grpId="0" animBg="1"/>
      <p:bldP spid="27" grpId="0" animBg="1"/>
      <p:bldP spid="28" grpId="0" animBg="1"/>
      <p:bldP spid="29" grpId="0" animBg="1"/>
      <p:bldP spid="30" grpId="0" animBg="1"/>
      <p:bldP spid="31" grpId="0" animBg="1"/>
      <p:bldP spid="32" grpId="0" animBg="1"/>
      <p:bldP spid="3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B82C8A8-632E-D981-891A-872723FC3546}"/>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17856200-848E-EF0F-6D73-534AB52410B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5925F9FD-5E1F-4731-BD89-91ED3D5A7D0D}"/>
              </a:ext>
            </a:extLst>
          </p:cNvPr>
          <p:cNvSpPr/>
          <p:nvPr/>
        </p:nvSpPr>
        <p:spPr>
          <a:xfrm>
            <a:off x="993574" y="2653962"/>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Dedicated Task</a:t>
            </a:r>
          </a:p>
        </p:txBody>
      </p:sp>
      <p:pic>
        <p:nvPicPr>
          <p:cNvPr id="5" name="Picture 4" descr="A white and black brain with circuit board&#10;&#10;AI-generated content may be incorrect.">
            <a:extLst>
              <a:ext uri="{FF2B5EF4-FFF2-40B4-BE49-F238E27FC236}">
                <a16:creationId xmlns:a16="http://schemas.microsoft.com/office/drawing/2014/main" id="{50721A53-A470-1D44-4157-6C2F692BFA72}"/>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491134" y="485855"/>
            <a:ext cx="1584897" cy="1353971"/>
          </a:xfrm>
          <a:prstGeom prst="rect">
            <a:avLst/>
          </a:prstGeom>
        </p:spPr>
      </p:pic>
      <p:sp>
        <p:nvSpPr>
          <p:cNvPr id="6" name="Rectangle 5">
            <a:extLst>
              <a:ext uri="{FF2B5EF4-FFF2-40B4-BE49-F238E27FC236}">
                <a16:creationId xmlns:a16="http://schemas.microsoft.com/office/drawing/2014/main" id="{C33037B3-5A62-65FB-7041-2EA93F03D394}"/>
              </a:ext>
            </a:extLst>
          </p:cNvPr>
          <p:cNvSpPr/>
          <p:nvPr/>
        </p:nvSpPr>
        <p:spPr>
          <a:xfrm>
            <a:off x="1491134"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BCCD72A9-A2C5-B72F-6A48-BF02412A8B2F}"/>
              </a:ext>
            </a:extLst>
          </p:cNvPr>
          <p:cNvSpPr/>
          <p:nvPr/>
        </p:nvSpPr>
        <p:spPr>
          <a:xfrm>
            <a:off x="1159768"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diamond with lights&#10;&#10;AI-generated content may be incorrect.">
            <a:extLst>
              <a:ext uri="{FF2B5EF4-FFF2-40B4-BE49-F238E27FC236}">
                <a16:creationId xmlns:a16="http://schemas.microsoft.com/office/drawing/2014/main" id="{F0F295F6-D643-D00C-9771-AA8D8E9A25CA}"/>
              </a:ext>
            </a:extLst>
          </p:cNvPr>
          <p:cNvPicPr>
            <a:picLocks noChangeAspect="1"/>
          </p:cNvPicPr>
          <p:nvPr/>
        </p:nvPicPr>
        <p:blipFill>
          <a:blip r:embed="rId4"/>
          <a:stretch>
            <a:fillRect/>
          </a:stretch>
        </p:blipFill>
        <p:spPr>
          <a:xfrm>
            <a:off x="2866168" y="3115184"/>
            <a:ext cx="859683" cy="627632"/>
          </a:xfrm>
          <a:prstGeom prst="rect">
            <a:avLst/>
          </a:prstGeom>
        </p:spPr>
      </p:pic>
      <p:sp>
        <p:nvSpPr>
          <p:cNvPr id="8" name="TextBox 7">
            <a:extLst>
              <a:ext uri="{FF2B5EF4-FFF2-40B4-BE49-F238E27FC236}">
                <a16:creationId xmlns:a16="http://schemas.microsoft.com/office/drawing/2014/main" id="{DFCA7105-F74B-564E-7E86-7DA43B625B0F}"/>
              </a:ext>
            </a:extLst>
          </p:cNvPr>
          <p:cNvSpPr txBox="1"/>
          <p:nvPr/>
        </p:nvSpPr>
        <p:spPr>
          <a:xfrm>
            <a:off x="1625755" y="1833291"/>
            <a:ext cx="1576650" cy="369332"/>
          </a:xfrm>
          <a:prstGeom prst="rect">
            <a:avLst/>
          </a:prstGeom>
          <a:noFill/>
        </p:spPr>
        <p:txBody>
          <a:bodyPr wrap="none" rtlCol="0">
            <a:spAutoFit/>
          </a:bodyPr>
          <a:lstStyle/>
          <a:p>
            <a:r>
              <a:rPr lang="en-US" b="1"/>
              <a:t>Focused Agent</a:t>
            </a:r>
          </a:p>
        </p:txBody>
      </p:sp>
      <p:sp>
        <p:nvSpPr>
          <p:cNvPr id="17" name="Rectangle 16">
            <a:extLst>
              <a:ext uri="{FF2B5EF4-FFF2-40B4-BE49-F238E27FC236}">
                <a16:creationId xmlns:a16="http://schemas.microsoft.com/office/drawing/2014/main" id="{8B018F2E-5E59-E5C3-DCF0-974C2241BC32}"/>
              </a:ext>
            </a:extLst>
          </p:cNvPr>
          <p:cNvSpPr/>
          <p:nvPr/>
        </p:nvSpPr>
        <p:spPr>
          <a:xfrm>
            <a:off x="2744664" y="111744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B038996-E900-FB8A-6476-B6FE65621A7C}"/>
              </a:ext>
            </a:extLst>
          </p:cNvPr>
          <p:cNvSpPr/>
          <p:nvPr/>
        </p:nvSpPr>
        <p:spPr>
          <a:xfrm>
            <a:off x="2634675" y="11875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48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D265D-E569-B8D1-489A-0AC6F862251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4F7A8821-1F4C-F112-288D-73A90EBA503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84485EB-7062-25F8-B545-170FA020B69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7E09D3B-5816-616A-5117-0EC0E68E916A}"/>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4434E32-C169-036A-1225-2E7F919F234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0B630BC-ABD9-7483-1ECC-B056039E2A12}"/>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328FB3C-9DD0-3399-D59A-3B89E39534AC}"/>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3AA2BB-76EE-3338-5E5D-9F7BD967F090}"/>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DD172BC-00EB-F770-9A77-315EE9AA40BF}"/>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2F4D2A7C-CE8C-79BC-20CC-6D547EF73D5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9E590F5F-9B38-4FD8-FB5B-771FAA9FDC21}"/>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0BD6029C-E4F6-E297-FD61-CC651AD9435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BDF5C7AF-ED99-E62A-9DAC-66DEC22D62A0}"/>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296FFD4A-4457-CCE9-F065-07654A58E109}"/>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94B6403-6F6C-3325-4090-2FDD4EC9974B}"/>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9474477-48D8-9A51-B624-4A4D7C9A834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9BD26D68-65B4-29BE-76DD-17325709CA14}"/>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D049DF0D-E0B8-EE10-C5DB-C99C86CEA6D0}"/>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926A4C4F-2925-DABF-9C11-38D5F05336E8}"/>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7FDC1AF5-AEB3-76A3-7C8A-A786E08FAD34}"/>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93BFB87B-5E08-1A72-E080-A6F498BD16CB}"/>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B5EFC16C-5121-683B-3C04-F3CB1EE125D3}"/>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5BCAC56F-EC62-F75A-7CA3-31FBA6611CCE}"/>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87337C99-B0C0-2209-5C07-6139A0534D48}"/>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DA8A9FB-EF5D-1CC0-E47D-CE3365A0B42B}"/>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8973BA44-3665-C572-73D7-02D0825CE435}"/>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1AEC377-4EA8-01DD-F8AD-610761B39831}"/>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1B8A065F-B722-C613-9D4D-BE92489AACD8}"/>
              </a:ext>
            </a:extLst>
          </p:cNvPr>
          <p:cNvSpPr txBox="1"/>
          <p:nvPr/>
        </p:nvSpPr>
        <p:spPr>
          <a:xfrm>
            <a:off x="3103993" y="2591870"/>
            <a:ext cx="292068" cy="369332"/>
          </a:xfrm>
          <a:prstGeom prst="rect">
            <a:avLst/>
          </a:prstGeom>
          <a:noFill/>
        </p:spPr>
        <p:txBody>
          <a:bodyPr wrap="none" rtlCol="0">
            <a:spAutoFit/>
          </a:bodyPr>
          <a:lstStyle/>
          <a:p>
            <a:r>
              <a:rPr lang="en-US" dirty="0"/>
              <a:t>?</a:t>
            </a:r>
          </a:p>
        </p:txBody>
      </p:sp>
      <p:sp>
        <p:nvSpPr>
          <p:cNvPr id="91" name="Rounded Rectangle 90">
            <a:extLst>
              <a:ext uri="{FF2B5EF4-FFF2-40B4-BE49-F238E27FC236}">
                <a16:creationId xmlns:a16="http://schemas.microsoft.com/office/drawing/2014/main" id="{31D2207A-7CD3-B741-B330-EAA320BE910D}"/>
              </a:ext>
            </a:extLst>
          </p:cNvPr>
          <p:cNvSpPr/>
          <p:nvPr/>
        </p:nvSpPr>
        <p:spPr>
          <a:xfrm>
            <a:off x="8181525"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92" name="TextBox 91">
            <a:extLst>
              <a:ext uri="{FF2B5EF4-FFF2-40B4-BE49-F238E27FC236}">
                <a16:creationId xmlns:a16="http://schemas.microsoft.com/office/drawing/2014/main" id="{B2B10D44-85FF-E0A9-D62B-D694EC337F06}"/>
              </a:ext>
            </a:extLst>
          </p:cNvPr>
          <p:cNvSpPr txBox="1"/>
          <p:nvPr/>
        </p:nvSpPr>
        <p:spPr>
          <a:xfrm>
            <a:off x="9604188"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93" name="Rounded Rectangle 92">
            <a:extLst>
              <a:ext uri="{FF2B5EF4-FFF2-40B4-BE49-F238E27FC236}">
                <a16:creationId xmlns:a16="http://schemas.microsoft.com/office/drawing/2014/main" id="{7E7D7254-2ABA-7E50-13A3-2D16D81CB93E}"/>
              </a:ext>
            </a:extLst>
          </p:cNvPr>
          <p:cNvSpPr/>
          <p:nvPr/>
        </p:nvSpPr>
        <p:spPr>
          <a:xfrm>
            <a:off x="8396286" y="295775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4" name="Picture 93" descr="A white and black brain with circuit board&#10;&#10;AI-generated content may be incorrect.">
            <a:extLst>
              <a:ext uri="{FF2B5EF4-FFF2-40B4-BE49-F238E27FC236}">
                <a16:creationId xmlns:a16="http://schemas.microsoft.com/office/drawing/2014/main" id="{EC1B3AF2-928A-EF09-BE1D-17FB58F66E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8951764" y="687456"/>
            <a:ext cx="1584897" cy="1353971"/>
          </a:xfrm>
          <a:prstGeom prst="rect">
            <a:avLst/>
          </a:prstGeom>
        </p:spPr>
      </p:pic>
      <p:sp>
        <p:nvSpPr>
          <p:cNvPr id="113" name="Rectangle 112">
            <a:extLst>
              <a:ext uri="{FF2B5EF4-FFF2-40B4-BE49-F238E27FC236}">
                <a16:creationId xmlns:a16="http://schemas.microsoft.com/office/drawing/2014/main" id="{EE055C21-5087-0CAA-CE9C-2924794E216F}"/>
              </a:ext>
            </a:extLst>
          </p:cNvPr>
          <p:cNvSpPr/>
          <p:nvPr/>
        </p:nvSpPr>
        <p:spPr>
          <a:xfrm>
            <a:off x="9882656"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F3A91606-CDC9-5EE3-5EF2-A17997B1805F}"/>
              </a:ext>
            </a:extLst>
          </p:cNvPr>
          <p:cNvSpPr txBox="1"/>
          <p:nvPr/>
        </p:nvSpPr>
        <p:spPr>
          <a:xfrm>
            <a:off x="5179777" y="720311"/>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123" name="Rounded Rectangle 122">
            <a:extLst>
              <a:ext uri="{FF2B5EF4-FFF2-40B4-BE49-F238E27FC236}">
                <a16:creationId xmlns:a16="http://schemas.microsoft.com/office/drawing/2014/main" id="{54FFC2FF-C630-361D-7548-ACBE28C04967}"/>
              </a:ext>
            </a:extLst>
          </p:cNvPr>
          <p:cNvSpPr/>
          <p:nvPr/>
        </p:nvSpPr>
        <p:spPr>
          <a:xfrm>
            <a:off x="5037387" y="579394"/>
            <a:ext cx="2488185" cy="1231300"/>
          </a:xfrm>
          <a:custGeom>
            <a:avLst/>
            <a:gdLst>
              <a:gd name="csX0" fmla="*/ 0 w 2488185"/>
              <a:gd name="csY0" fmla="*/ 77363 h 1231300"/>
              <a:gd name="csX1" fmla="*/ 77363 w 2488185"/>
              <a:gd name="csY1" fmla="*/ 0 h 1231300"/>
              <a:gd name="csX2" fmla="*/ 684062 w 2488185"/>
              <a:gd name="csY2" fmla="*/ 0 h 1231300"/>
              <a:gd name="csX3" fmla="*/ 1290762 w 2488185"/>
              <a:gd name="csY3" fmla="*/ 0 h 1231300"/>
              <a:gd name="csX4" fmla="*/ 2410822 w 2488185"/>
              <a:gd name="csY4" fmla="*/ 0 h 1231300"/>
              <a:gd name="csX5" fmla="*/ 2488185 w 2488185"/>
              <a:gd name="csY5" fmla="*/ 77363 h 1231300"/>
              <a:gd name="csX6" fmla="*/ 2488185 w 2488185"/>
              <a:gd name="csY6" fmla="*/ 615650 h 1231300"/>
              <a:gd name="csX7" fmla="*/ 2488185 w 2488185"/>
              <a:gd name="csY7" fmla="*/ 1153937 h 1231300"/>
              <a:gd name="csX8" fmla="*/ 2410822 w 2488185"/>
              <a:gd name="csY8" fmla="*/ 1231300 h 1231300"/>
              <a:gd name="csX9" fmla="*/ 1850792 w 2488185"/>
              <a:gd name="csY9" fmla="*/ 1231300 h 1231300"/>
              <a:gd name="csX10" fmla="*/ 1337431 w 2488185"/>
              <a:gd name="csY10" fmla="*/ 1231300 h 1231300"/>
              <a:gd name="csX11" fmla="*/ 707397 w 2488185"/>
              <a:gd name="csY11" fmla="*/ 1231300 h 1231300"/>
              <a:gd name="csX12" fmla="*/ 77363 w 2488185"/>
              <a:gd name="csY12" fmla="*/ 1231300 h 1231300"/>
              <a:gd name="csX13" fmla="*/ 0 w 2488185"/>
              <a:gd name="csY13" fmla="*/ 1153937 h 1231300"/>
              <a:gd name="csX14" fmla="*/ 0 w 2488185"/>
              <a:gd name="csY14" fmla="*/ 594119 h 1231300"/>
              <a:gd name="csX15" fmla="*/ 0 w 2488185"/>
              <a:gd name="csY15" fmla="*/ 77363 h 123130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231300" extrusionOk="0">
                <a:moveTo>
                  <a:pt x="0" y="77363"/>
                </a:moveTo>
                <a:cubicBezTo>
                  <a:pt x="7662" y="29357"/>
                  <a:pt x="33255" y="8549"/>
                  <a:pt x="77363" y="0"/>
                </a:cubicBezTo>
                <a:cubicBezTo>
                  <a:pt x="374381" y="-23665"/>
                  <a:pt x="492552" y="12186"/>
                  <a:pt x="684062" y="0"/>
                </a:cubicBezTo>
                <a:cubicBezTo>
                  <a:pt x="875572" y="-12186"/>
                  <a:pt x="1144786" y="9667"/>
                  <a:pt x="1290762" y="0"/>
                </a:cubicBezTo>
                <a:cubicBezTo>
                  <a:pt x="1436738" y="-9667"/>
                  <a:pt x="2134494" y="1337"/>
                  <a:pt x="2410822" y="0"/>
                </a:cubicBezTo>
                <a:cubicBezTo>
                  <a:pt x="2453981" y="2018"/>
                  <a:pt x="2488942" y="36298"/>
                  <a:pt x="2488185" y="77363"/>
                </a:cubicBezTo>
                <a:cubicBezTo>
                  <a:pt x="2471515" y="302085"/>
                  <a:pt x="2476439" y="446254"/>
                  <a:pt x="2488185" y="615650"/>
                </a:cubicBezTo>
                <a:cubicBezTo>
                  <a:pt x="2499931" y="785046"/>
                  <a:pt x="2483359" y="959222"/>
                  <a:pt x="2488185" y="1153937"/>
                </a:cubicBezTo>
                <a:cubicBezTo>
                  <a:pt x="2489017" y="1195960"/>
                  <a:pt x="2451661" y="1227104"/>
                  <a:pt x="2410822" y="1231300"/>
                </a:cubicBezTo>
                <a:cubicBezTo>
                  <a:pt x="2227183" y="1220667"/>
                  <a:pt x="2122551" y="1256235"/>
                  <a:pt x="1850792" y="1231300"/>
                </a:cubicBezTo>
                <a:cubicBezTo>
                  <a:pt x="1579033" y="1206366"/>
                  <a:pt x="1475122" y="1233493"/>
                  <a:pt x="1337431" y="1231300"/>
                </a:cubicBezTo>
                <a:cubicBezTo>
                  <a:pt x="1199740" y="1229107"/>
                  <a:pt x="834295" y="1201721"/>
                  <a:pt x="707397" y="1231300"/>
                </a:cubicBezTo>
                <a:cubicBezTo>
                  <a:pt x="580499" y="1260879"/>
                  <a:pt x="377657" y="1248848"/>
                  <a:pt x="77363" y="1231300"/>
                </a:cubicBezTo>
                <a:cubicBezTo>
                  <a:pt x="28267" y="1228203"/>
                  <a:pt x="-3766" y="1201493"/>
                  <a:pt x="0" y="1153937"/>
                </a:cubicBezTo>
                <a:cubicBezTo>
                  <a:pt x="18017" y="942378"/>
                  <a:pt x="-9248" y="794195"/>
                  <a:pt x="0" y="594119"/>
                </a:cubicBezTo>
                <a:cubicBezTo>
                  <a:pt x="9248" y="394043"/>
                  <a:pt x="5" y="206348"/>
                  <a:pt x="0" y="77363"/>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7A82EEF8-7878-AAE4-471C-8ABC54C59C32}"/>
              </a:ext>
            </a:extLst>
          </p:cNvPr>
          <p:cNvSpPr/>
          <p:nvPr/>
        </p:nvSpPr>
        <p:spPr>
          <a:xfrm>
            <a:off x="6284084" y="13653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0AAE81D0-2C3C-0428-E5FC-7F8FDB395DBF}"/>
              </a:ext>
            </a:extLst>
          </p:cNvPr>
          <p:cNvSpPr/>
          <p:nvPr/>
        </p:nvSpPr>
        <p:spPr>
          <a:xfrm>
            <a:off x="9564843"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153FEDCF-A5B1-4231-DD7B-2A7D3604E892}"/>
              </a:ext>
            </a:extLst>
          </p:cNvPr>
          <p:cNvSpPr/>
          <p:nvPr/>
        </p:nvSpPr>
        <p:spPr>
          <a:xfrm>
            <a:off x="5986010" y="13644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65E423E7-97D9-B493-C0C6-CC3460626AE9}"/>
              </a:ext>
            </a:extLst>
          </p:cNvPr>
          <p:cNvPicPr>
            <a:picLocks noChangeAspect="1"/>
          </p:cNvPicPr>
          <p:nvPr/>
        </p:nvPicPr>
        <p:blipFill>
          <a:blip r:embed="rId5"/>
          <a:stretch>
            <a:fillRect/>
          </a:stretch>
        </p:blipFill>
        <p:spPr>
          <a:xfrm>
            <a:off x="2698734" y="3402053"/>
            <a:ext cx="1226685" cy="817790"/>
          </a:xfrm>
          <a:prstGeom prst="rect">
            <a:avLst/>
          </a:prstGeom>
        </p:spPr>
      </p:pic>
      <p:pic>
        <p:nvPicPr>
          <p:cNvPr id="3" name="Picture 2" descr="A blue diamond with lights&#10;&#10;AI-generated content may be incorrect.">
            <a:extLst>
              <a:ext uri="{FF2B5EF4-FFF2-40B4-BE49-F238E27FC236}">
                <a16:creationId xmlns:a16="http://schemas.microsoft.com/office/drawing/2014/main" id="{558C8F46-C6A8-2735-D49D-670A5620B017}"/>
              </a:ext>
            </a:extLst>
          </p:cNvPr>
          <p:cNvPicPr>
            <a:picLocks noChangeAspect="1"/>
          </p:cNvPicPr>
          <p:nvPr/>
        </p:nvPicPr>
        <p:blipFill>
          <a:blip r:embed="rId6"/>
          <a:stretch>
            <a:fillRect/>
          </a:stretch>
        </p:blipFill>
        <p:spPr>
          <a:xfrm>
            <a:off x="10247430" y="3402053"/>
            <a:ext cx="859683" cy="627632"/>
          </a:xfrm>
          <a:prstGeom prst="rect">
            <a:avLst/>
          </a:prstGeom>
        </p:spPr>
      </p:pic>
    </p:spTree>
    <p:extLst>
      <p:ext uri="{BB962C8B-B14F-4D97-AF65-F5344CB8AC3E}">
        <p14:creationId xmlns:p14="http://schemas.microsoft.com/office/powerpoint/2010/main" val="161964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par>
                                <p:cTn id="8" presetID="9"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60738-138B-56EC-FC30-2956A9A21913}"/>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83D96DB-8625-A307-C010-60BA9E1D7EF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hite and black brain with circuit board&#10;&#10;AI-generated content may be incorrect.">
            <a:extLst>
              <a:ext uri="{FF2B5EF4-FFF2-40B4-BE49-F238E27FC236}">
                <a16:creationId xmlns:a16="http://schemas.microsoft.com/office/drawing/2014/main" id="{92C29239-0F8F-CA96-7E67-9FD10E48C28C}"/>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5300"/>
                    </a14:imgEffect>
                    <a14:imgEffect>
                      <a14:saturation sat="0"/>
                    </a14:imgEffect>
                  </a14:imgLayer>
                </a14:imgProps>
              </a:ext>
            </a:extLst>
          </a:blip>
          <a:srcRect l="16177" t="5622" r="15294" b="6563"/>
          <a:stretch>
            <a:fillRect/>
          </a:stretch>
        </p:blipFill>
        <p:spPr>
          <a:xfrm>
            <a:off x="4478113" y="1776327"/>
            <a:ext cx="2702019" cy="2308324"/>
          </a:xfrm>
          <a:prstGeom prst="rect">
            <a:avLst/>
          </a:prstGeom>
        </p:spPr>
      </p:pic>
      <p:sp>
        <p:nvSpPr>
          <p:cNvPr id="4" name="Rectangle 3">
            <a:extLst>
              <a:ext uri="{FF2B5EF4-FFF2-40B4-BE49-F238E27FC236}">
                <a16:creationId xmlns:a16="http://schemas.microsoft.com/office/drawing/2014/main" id="{0C66969E-0DFC-76EF-CC3E-CBB74D4105FD}"/>
              </a:ext>
            </a:extLst>
          </p:cNvPr>
          <p:cNvSpPr/>
          <p:nvPr/>
        </p:nvSpPr>
        <p:spPr>
          <a:xfrm>
            <a:off x="5277697" y="29502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7721904-9155-DB66-CF82-B1096B3F53A9}"/>
              </a:ext>
            </a:extLst>
          </p:cNvPr>
          <p:cNvSpPr/>
          <p:nvPr/>
        </p:nvSpPr>
        <p:spPr>
          <a:xfrm>
            <a:off x="5111573" y="2933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A2D1959-FB2E-C5A1-6255-03F5E46360D6}"/>
              </a:ext>
            </a:extLst>
          </p:cNvPr>
          <p:cNvSpPr/>
          <p:nvPr/>
        </p:nvSpPr>
        <p:spPr>
          <a:xfrm>
            <a:off x="5068649" y="273170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2BD442-F212-F0FA-0D54-F93D8114F703}"/>
              </a:ext>
            </a:extLst>
          </p:cNvPr>
          <p:cNvSpPr/>
          <p:nvPr/>
        </p:nvSpPr>
        <p:spPr>
          <a:xfrm>
            <a:off x="5151197" y="265605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8A1F26-593B-C8E0-B1F9-D78EADE62A69}"/>
              </a:ext>
            </a:extLst>
          </p:cNvPr>
          <p:cNvSpPr/>
          <p:nvPr/>
        </p:nvSpPr>
        <p:spPr>
          <a:xfrm>
            <a:off x="5343734" y="279327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41794F-48B0-428D-A68C-D5B3A141E41D}"/>
              </a:ext>
            </a:extLst>
          </p:cNvPr>
          <p:cNvSpPr/>
          <p:nvPr/>
        </p:nvSpPr>
        <p:spPr>
          <a:xfrm>
            <a:off x="5013543" y="28565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2E56C3A-9FAF-963E-B218-28CCF2E63172}"/>
              </a:ext>
            </a:extLst>
          </p:cNvPr>
          <p:cNvSpPr/>
          <p:nvPr/>
        </p:nvSpPr>
        <p:spPr>
          <a:xfrm>
            <a:off x="5277697" y="27201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76FA19-FA13-8871-0F4B-9C3199616FAB}"/>
              </a:ext>
            </a:extLst>
          </p:cNvPr>
          <p:cNvSpPr/>
          <p:nvPr/>
        </p:nvSpPr>
        <p:spPr>
          <a:xfrm>
            <a:off x="5151198" y="28450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F1C4B6-FC7C-4DDE-943C-2A915013C688}"/>
              </a:ext>
            </a:extLst>
          </p:cNvPr>
          <p:cNvSpPr txBox="1"/>
          <p:nvPr/>
        </p:nvSpPr>
        <p:spPr>
          <a:xfrm>
            <a:off x="3845316" y="5047040"/>
            <a:ext cx="3651962" cy="769441"/>
          </a:xfrm>
          <a:prstGeom prst="rect">
            <a:avLst/>
          </a:prstGeom>
          <a:noFill/>
        </p:spPr>
        <p:txBody>
          <a:bodyPr wrap="none" rtlCol="0">
            <a:spAutoFit/>
          </a:bodyPr>
          <a:lstStyle/>
          <a:p>
            <a:r>
              <a:rPr lang="en-US" sz="4400" dirty="0">
                <a:latin typeface="Ink Free" panose="03080402000500000000" pitchFamily="66" charset="0"/>
              </a:rPr>
              <a:t>Focused Agent</a:t>
            </a:r>
          </a:p>
        </p:txBody>
      </p:sp>
      <p:cxnSp>
        <p:nvCxnSpPr>
          <p:cNvPr id="5" name="Straight Connector 4">
            <a:extLst>
              <a:ext uri="{FF2B5EF4-FFF2-40B4-BE49-F238E27FC236}">
                <a16:creationId xmlns:a16="http://schemas.microsoft.com/office/drawing/2014/main" id="{098489F3-B1A3-7EC2-DBC3-02A00B53FC25}"/>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5C257FA8-98AB-FCCD-7B36-487D49BD65D0}"/>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Picture 12" descr="A black puzzle piece with a missing piece&#10;&#10;AI-generated content may be incorrect.">
            <a:extLst>
              <a:ext uri="{FF2B5EF4-FFF2-40B4-BE49-F238E27FC236}">
                <a16:creationId xmlns:a16="http://schemas.microsoft.com/office/drawing/2014/main" id="{A8CB3922-FE2D-0E12-53BF-18707A908B9B}"/>
              </a:ext>
            </a:extLst>
          </p:cNvPr>
          <p:cNvPicPr>
            <a:picLocks noChangeAspect="1"/>
          </p:cNvPicPr>
          <p:nvPr/>
        </p:nvPicPr>
        <p:blipFill>
          <a:blip r:embed="rId5"/>
          <a:stretch>
            <a:fillRect/>
          </a:stretch>
        </p:blipFill>
        <p:spPr>
          <a:xfrm rot="7441241">
            <a:off x="3036426" y="5213100"/>
            <a:ext cx="834260" cy="547275"/>
          </a:xfrm>
          <a:prstGeom prst="rect">
            <a:avLst/>
          </a:prstGeom>
        </p:spPr>
      </p:pic>
    </p:spTree>
    <p:extLst>
      <p:ext uri="{BB962C8B-B14F-4D97-AF65-F5344CB8AC3E}">
        <p14:creationId xmlns:p14="http://schemas.microsoft.com/office/powerpoint/2010/main" val="4124663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331D-64ED-0AE6-C22C-2745899EFCC7}"/>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8CCC2C0B-8628-3A72-5D04-F55417DA2E18}"/>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A357304A-DA48-0FB5-2ABB-08DDA4F8B15A}"/>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FC0FD93-C0A0-C833-2338-C1C1819FD15D}"/>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81DD25E-D6AC-C0C9-2730-0B79644CA0A2}"/>
              </a:ext>
            </a:extLst>
          </p:cNvPr>
          <p:cNvSpPr txBox="1"/>
          <p:nvPr/>
        </p:nvSpPr>
        <p:spPr>
          <a:xfrm>
            <a:off x="706679" y="1745292"/>
            <a:ext cx="3605190" cy="646331"/>
          </a:xfrm>
          <a:prstGeom prst="rect">
            <a:avLst/>
          </a:prstGeom>
          <a:noFill/>
        </p:spPr>
        <p:txBody>
          <a:bodyPr wrap="square" rtlCol="0">
            <a:spAutoFit/>
          </a:bodyPr>
          <a:lstStyle/>
          <a:p>
            <a:r>
              <a:rPr lang="en-US" sz="3600" dirty="0" err="1"/>
              <a:t>SKILLS</a:t>
            </a:r>
            <a:endParaRPr lang="en-US" sz="3600" dirty="0"/>
          </a:p>
        </p:txBody>
      </p:sp>
    </p:spTree>
    <p:extLst>
      <p:ext uri="{BB962C8B-B14F-4D97-AF65-F5344CB8AC3E}">
        <p14:creationId xmlns:p14="http://schemas.microsoft.com/office/powerpoint/2010/main" val="3123474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8B0E-3945-A53D-7E2F-26FACBF40568}"/>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F3637B79-1985-23FA-182F-287C91E514AA}"/>
              </a:ext>
            </a:extLst>
          </p:cNvPr>
          <p:cNvPicPr>
            <a:picLocks noChangeAspect="1"/>
          </p:cNvPicPr>
          <p:nvPr/>
        </p:nvPicPr>
        <p:blipFill>
          <a:blip r:embed="rId2"/>
          <a:stretch>
            <a:fillRect/>
          </a:stretch>
        </p:blipFill>
        <p:spPr>
          <a:xfrm>
            <a:off x="-1191" y="0"/>
            <a:ext cx="12193191" cy="6857330"/>
          </a:xfrm>
          <a:prstGeom prst="rect">
            <a:avLst/>
          </a:prstGeom>
        </p:spPr>
      </p:pic>
      <p:sp>
        <p:nvSpPr>
          <p:cNvPr id="3" name="Rectangle 2">
            <a:extLst>
              <a:ext uri="{FF2B5EF4-FFF2-40B4-BE49-F238E27FC236}">
                <a16:creationId xmlns:a16="http://schemas.microsoft.com/office/drawing/2014/main" id="{FBCB67C2-F84F-2274-8A78-159D29215056}"/>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7BF5E88-2257-13B7-16C8-64251E54D6B8}"/>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2D923D-4157-20FD-936B-86F57858FE21}"/>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D4D55D8-66A1-4163-BD2E-4CDB07BC0629}"/>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733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81C5E-36BA-A989-BEBB-09B31C25EBE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8B85599F-6935-D341-3859-C2726A676EDF}"/>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2F228A77-152E-5BDB-A9BE-5D4D01D83D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62BAC8BF-6B75-1731-D18E-6AFB0C376EF7}"/>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9468CD0B-C7C5-B544-0A9F-C31F01E8A168}"/>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1" name="Picture 20" descr="A blue diamond with lights&#10;&#10;AI-generated content may be incorrect.">
            <a:extLst>
              <a:ext uri="{FF2B5EF4-FFF2-40B4-BE49-F238E27FC236}">
                <a16:creationId xmlns:a16="http://schemas.microsoft.com/office/drawing/2014/main" id="{63B79B7C-A09E-7596-266A-DA87DC8B13AE}"/>
              </a:ext>
            </a:extLst>
          </p:cNvPr>
          <p:cNvPicPr>
            <a:picLocks noChangeAspect="1"/>
          </p:cNvPicPr>
          <p:nvPr/>
        </p:nvPicPr>
        <p:blipFill>
          <a:blip r:embed="rId5"/>
          <a:stretch>
            <a:fillRect/>
          </a:stretch>
        </p:blipFill>
        <p:spPr>
          <a:xfrm>
            <a:off x="5559887" y="2982888"/>
            <a:ext cx="1222099" cy="892223"/>
          </a:xfrm>
          <a:prstGeom prst="rect">
            <a:avLst/>
          </a:prstGeom>
        </p:spPr>
      </p:pic>
    </p:spTree>
    <p:extLst>
      <p:ext uri="{BB962C8B-B14F-4D97-AF65-F5344CB8AC3E}">
        <p14:creationId xmlns:p14="http://schemas.microsoft.com/office/powerpoint/2010/main" val="259258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C690D8-8695-1096-D304-7E75C88FC9B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F5A4069-800E-7BF2-45F3-0D6FBD300AAB}"/>
              </a:ext>
            </a:extLst>
          </p:cNvPr>
          <p:cNvSpPr txBox="1"/>
          <p:nvPr/>
        </p:nvSpPr>
        <p:spPr>
          <a:xfrm>
            <a:off x="933529" y="3289607"/>
            <a:ext cx="10402207" cy="523220"/>
          </a:xfrm>
          <a:prstGeom prst="rect">
            <a:avLst/>
          </a:prstGeom>
          <a:noFill/>
        </p:spPr>
        <p:txBody>
          <a:bodyPr wrap="none" rtlCol="0">
            <a:spAutoFit/>
          </a:bodyPr>
          <a:lstStyle/>
          <a:p>
            <a:r>
              <a:rPr lang="en-US" sz="2800"/>
              <a:t>But what if all the knowledge is relevant because the task is really big?</a:t>
            </a:r>
          </a:p>
        </p:txBody>
      </p:sp>
      <p:pic>
        <p:nvPicPr>
          <p:cNvPr id="3" name="done_person">
            <a:extLst>
              <a:ext uri="{FF2B5EF4-FFF2-40B4-BE49-F238E27FC236}">
                <a16:creationId xmlns:a16="http://schemas.microsoft.com/office/drawing/2014/main" id="{0B13CF62-36B4-BBEA-6053-3356FF1C6CEE}"/>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407400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EFBBC-4DBA-567C-6353-BC58230314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73261E0-788E-18D0-BB4D-F3517085B74B}"/>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8149519-C8EA-2C65-51F3-F0CE39508F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0D44CFB-7C1E-3429-2BEA-9AB7146E6632}"/>
              </a:ext>
            </a:extLst>
          </p:cNvPr>
          <p:cNvSpPr/>
          <p:nvPr/>
        </p:nvSpPr>
        <p:spPr>
          <a:xfrm>
            <a:off x="981831" y="3003146"/>
            <a:ext cx="2787736" cy="1206715"/>
          </a:xfrm>
          <a:custGeom>
            <a:avLst/>
            <a:gdLst>
              <a:gd name="csX0" fmla="*/ 0 w 2787736"/>
              <a:gd name="csY0" fmla="*/ 75818 h 1206715"/>
              <a:gd name="csX1" fmla="*/ 75818 w 2787736"/>
              <a:gd name="csY1" fmla="*/ 0 h 1206715"/>
              <a:gd name="csX2" fmla="*/ 655760 w 2787736"/>
              <a:gd name="csY2" fmla="*/ 0 h 1206715"/>
              <a:gd name="csX3" fmla="*/ 1235702 w 2787736"/>
              <a:gd name="csY3" fmla="*/ 0 h 1206715"/>
              <a:gd name="csX4" fmla="*/ 1815644 w 2787736"/>
              <a:gd name="csY4" fmla="*/ 0 h 1206715"/>
              <a:gd name="csX5" fmla="*/ 2711918 w 2787736"/>
              <a:gd name="csY5" fmla="*/ 0 h 1206715"/>
              <a:gd name="csX6" fmla="*/ 2787736 w 2787736"/>
              <a:gd name="csY6" fmla="*/ 75818 h 1206715"/>
              <a:gd name="csX7" fmla="*/ 2787736 w 2787736"/>
              <a:gd name="csY7" fmla="*/ 582256 h 1206715"/>
              <a:gd name="csX8" fmla="*/ 2787736 w 2787736"/>
              <a:gd name="csY8" fmla="*/ 1130897 h 1206715"/>
              <a:gd name="csX9" fmla="*/ 2711918 w 2787736"/>
              <a:gd name="csY9" fmla="*/ 1206715 h 1206715"/>
              <a:gd name="csX10" fmla="*/ 2079254 w 2787736"/>
              <a:gd name="csY10" fmla="*/ 1206715 h 1206715"/>
              <a:gd name="csX11" fmla="*/ 1393868 w 2787736"/>
              <a:gd name="csY11" fmla="*/ 1206715 h 1206715"/>
              <a:gd name="csX12" fmla="*/ 734843 w 2787736"/>
              <a:gd name="csY12" fmla="*/ 1206715 h 1206715"/>
              <a:gd name="csX13" fmla="*/ 75818 w 2787736"/>
              <a:gd name="csY13" fmla="*/ 1206715 h 1206715"/>
              <a:gd name="csX14" fmla="*/ 0 w 2787736"/>
              <a:gd name="csY14" fmla="*/ 1130897 h 1206715"/>
              <a:gd name="csX15" fmla="*/ 0 w 2787736"/>
              <a:gd name="csY15" fmla="*/ 624459 h 1206715"/>
              <a:gd name="csX16" fmla="*/ 0 w 2787736"/>
              <a:gd name="csY16" fmla="*/ 75818 h 120671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206715" fill="none" extrusionOk="0">
                <a:moveTo>
                  <a:pt x="0" y="75818"/>
                </a:moveTo>
                <a:cubicBezTo>
                  <a:pt x="-5978" y="37726"/>
                  <a:pt x="32680" y="1592"/>
                  <a:pt x="75818" y="0"/>
                </a:cubicBezTo>
                <a:cubicBezTo>
                  <a:pt x="279132" y="-22893"/>
                  <a:pt x="504253" y="6395"/>
                  <a:pt x="655760" y="0"/>
                </a:cubicBezTo>
                <a:cubicBezTo>
                  <a:pt x="807267" y="-6395"/>
                  <a:pt x="955709" y="7873"/>
                  <a:pt x="1235702" y="0"/>
                </a:cubicBezTo>
                <a:cubicBezTo>
                  <a:pt x="1515695" y="-7873"/>
                  <a:pt x="1623602" y="-28221"/>
                  <a:pt x="1815644" y="0"/>
                </a:cubicBezTo>
                <a:cubicBezTo>
                  <a:pt x="2007686" y="28221"/>
                  <a:pt x="2352793" y="-6868"/>
                  <a:pt x="2711918" y="0"/>
                </a:cubicBezTo>
                <a:cubicBezTo>
                  <a:pt x="2753893" y="-3599"/>
                  <a:pt x="2795481" y="35907"/>
                  <a:pt x="2787736" y="75818"/>
                </a:cubicBezTo>
                <a:cubicBezTo>
                  <a:pt x="2769258" y="228554"/>
                  <a:pt x="2784522" y="369174"/>
                  <a:pt x="2787736" y="582256"/>
                </a:cubicBezTo>
                <a:cubicBezTo>
                  <a:pt x="2790950" y="795338"/>
                  <a:pt x="2760502" y="878572"/>
                  <a:pt x="2787736" y="1130897"/>
                </a:cubicBezTo>
                <a:cubicBezTo>
                  <a:pt x="2787140" y="1171961"/>
                  <a:pt x="2756708" y="1202875"/>
                  <a:pt x="2711918" y="1206715"/>
                </a:cubicBezTo>
                <a:cubicBezTo>
                  <a:pt x="2411016" y="1189234"/>
                  <a:pt x="2364130" y="1177443"/>
                  <a:pt x="2079254" y="1206715"/>
                </a:cubicBezTo>
                <a:cubicBezTo>
                  <a:pt x="1794378" y="1235987"/>
                  <a:pt x="1630465" y="1203297"/>
                  <a:pt x="1393868" y="1206715"/>
                </a:cubicBezTo>
                <a:cubicBezTo>
                  <a:pt x="1157271" y="1210133"/>
                  <a:pt x="972999" y="1188007"/>
                  <a:pt x="734843" y="1206715"/>
                </a:cubicBezTo>
                <a:cubicBezTo>
                  <a:pt x="496688" y="1225423"/>
                  <a:pt x="311084" y="1191822"/>
                  <a:pt x="75818" y="1206715"/>
                </a:cubicBezTo>
                <a:cubicBezTo>
                  <a:pt x="27943" y="1200988"/>
                  <a:pt x="4946" y="1178682"/>
                  <a:pt x="0" y="1130897"/>
                </a:cubicBezTo>
                <a:cubicBezTo>
                  <a:pt x="23738" y="920359"/>
                  <a:pt x="-8124" y="812774"/>
                  <a:pt x="0" y="624459"/>
                </a:cubicBezTo>
                <a:cubicBezTo>
                  <a:pt x="8124" y="436144"/>
                  <a:pt x="-18579" y="319304"/>
                  <a:pt x="0" y="75818"/>
                </a:cubicBezTo>
                <a:close/>
              </a:path>
              <a:path w="2787736" h="1206715" stroke="0" extrusionOk="0">
                <a:moveTo>
                  <a:pt x="0" y="75818"/>
                </a:moveTo>
                <a:cubicBezTo>
                  <a:pt x="893" y="33330"/>
                  <a:pt x="32688" y="7775"/>
                  <a:pt x="75818" y="0"/>
                </a:cubicBezTo>
                <a:cubicBezTo>
                  <a:pt x="400937" y="379"/>
                  <a:pt x="577919" y="12420"/>
                  <a:pt x="761204" y="0"/>
                </a:cubicBezTo>
                <a:cubicBezTo>
                  <a:pt x="944489" y="-12420"/>
                  <a:pt x="1129134" y="16535"/>
                  <a:pt x="1446590" y="0"/>
                </a:cubicBezTo>
                <a:cubicBezTo>
                  <a:pt x="1764046" y="-16535"/>
                  <a:pt x="2204153" y="24002"/>
                  <a:pt x="2711918" y="0"/>
                </a:cubicBezTo>
                <a:cubicBezTo>
                  <a:pt x="2755586" y="8358"/>
                  <a:pt x="2789085" y="36905"/>
                  <a:pt x="2787736" y="75818"/>
                </a:cubicBezTo>
                <a:cubicBezTo>
                  <a:pt x="2804628" y="304559"/>
                  <a:pt x="2796166" y="380134"/>
                  <a:pt x="2787736" y="603358"/>
                </a:cubicBezTo>
                <a:cubicBezTo>
                  <a:pt x="2779306" y="826582"/>
                  <a:pt x="2787504" y="1010414"/>
                  <a:pt x="2787736" y="1130897"/>
                </a:cubicBezTo>
                <a:cubicBezTo>
                  <a:pt x="2789489" y="1171290"/>
                  <a:pt x="2753171" y="1205336"/>
                  <a:pt x="2711918" y="1206715"/>
                </a:cubicBezTo>
                <a:cubicBezTo>
                  <a:pt x="2546409" y="1178445"/>
                  <a:pt x="2308671" y="1227214"/>
                  <a:pt x="2079254" y="1206715"/>
                </a:cubicBezTo>
                <a:cubicBezTo>
                  <a:pt x="1849837" y="1186216"/>
                  <a:pt x="1633992" y="1214039"/>
                  <a:pt x="1499312" y="1206715"/>
                </a:cubicBezTo>
                <a:cubicBezTo>
                  <a:pt x="1364632" y="1199391"/>
                  <a:pt x="1122087" y="1217958"/>
                  <a:pt x="787565" y="1206715"/>
                </a:cubicBezTo>
                <a:cubicBezTo>
                  <a:pt x="453043" y="1195472"/>
                  <a:pt x="323913" y="1226783"/>
                  <a:pt x="75818" y="1206715"/>
                </a:cubicBezTo>
                <a:cubicBezTo>
                  <a:pt x="31794" y="1205669"/>
                  <a:pt x="-2306" y="1175728"/>
                  <a:pt x="0" y="1130897"/>
                </a:cubicBezTo>
                <a:cubicBezTo>
                  <a:pt x="20957" y="904636"/>
                  <a:pt x="-19590" y="755008"/>
                  <a:pt x="0" y="582256"/>
                </a:cubicBezTo>
                <a:cubicBezTo>
                  <a:pt x="19590" y="409504"/>
                  <a:pt x="-8909" y="197015"/>
                  <a:pt x="0" y="7581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1A5DE997-2589-FD37-254D-94B69316653B}"/>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8F43DBF2-9719-198E-9D63-1FF3EEC5BAC5}"/>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49F894D-D2E0-A233-61D7-477BCAA3FFEB}"/>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CDB3FF4-9B1C-5A64-E9A8-EC00AB0D8D1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F49DF4D-0871-302B-D2D5-4D86E336CA1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AFBB8BC-D1D2-1006-CAEF-626BA9ECE9DE}"/>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D35B27-9DC4-F232-1C44-FFB72496641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B63DD81-6271-1848-F107-5FCC88A2960F}"/>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2D4E63-384C-4921-BD5D-8AB9D8875899}"/>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73CF16C-E79A-52F1-3010-64A9F4EB5CE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3B4B309-0402-E3F2-5347-9E08F9CBB89F}"/>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78C8C44-974C-FB69-595C-84B26B5F1E54}"/>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760AEBA-226C-B19B-CD9A-083B0EFF630F}"/>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7D935078-827D-397A-5F80-CF49FEDC8A7F}"/>
              </a:ext>
            </a:extLst>
          </p:cNvPr>
          <p:cNvPicPr>
            <a:picLocks noChangeAspect="1"/>
          </p:cNvPicPr>
          <p:nvPr/>
        </p:nvPicPr>
        <p:blipFill>
          <a:blip r:embed="rId5"/>
          <a:stretch>
            <a:fillRect/>
          </a:stretch>
        </p:blipFill>
        <p:spPr>
          <a:xfrm>
            <a:off x="1774099" y="4343838"/>
            <a:ext cx="1226685" cy="817790"/>
          </a:xfrm>
          <a:prstGeom prst="rect">
            <a:avLst/>
          </a:prstGeom>
        </p:spPr>
      </p:pic>
      <p:sp>
        <p:nvSpPr>
          <p:cNvPr id="3" name="TextBox 2">
            <a:extLst>
              <a:ext uri="{FF2B5EF4-FFF2-40B4-BE49-F238E27FC236}">
                <a16:creationId xmlns:a16="http://schemas.microsoft.com/office/drawing/2014/main" id="{276E1869-B315-F4E1-4C4E-27CB64749675}"/>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63B30A43-A267-4D29-B51F-9F9D5C5DF17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8658E83-2C6E-1E6F-02C0-E565737A95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4B6539-210B-C261-F78D-2DCDEE510FB5}"/>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762F2D-12DC-9E29-2200-01335EAFCD12}"/>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C2228F-3BF2-A4B4-B362-DE3F4D0264D6}"/>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F569A8-C812-993F-C12B-B60344A3646A}"/>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2D07C3-3342-71B0-B037-B47464FA5B3B}"/>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211415E-AB67-2C68-99B4-25E0CF1FBC14}"/>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17AD82-8C54-FBC7-BA1D-5DFA21413BAB}"/>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FB19CF8-3971-F2C5-76E9-583F29D22B4A}"/>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8ABC64-E1F1-4A48-4CA5-22474F14028C}"/>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9057BF-6D40-A13C-EAAD-E61BF0055F1F}"/>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18AB458-614B-7B1D-E44B-705C345D7286}"/>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82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9B6CF-677C-0C41-0330-7B400B8DD8F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1928F02-37DC-3FFF-4DEC-8C0F0EFA3B17}"/>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51FDC87-E532-1128-9119-219A26ED0692}"/>
              </a:ext>
            </a:extLst>
          </p:cNvPr>
          <p:cNvSpPr txBox="1"/>
          <p:nvPr/>
        </p:nvSpPr>
        <p:spPr>
          <a:xfrm>
            <a:off x="3305877" y="4356957"/>
            <a:ext cx="5157181" cy="769441"/>
          </a:xfrm>
          <a:prstGeom prst="rect">
            <a:avLst/>
          </a:prstGeom>
          <a:noFill/>
        </p:spPr>
        <p:txBody>
          <a:bodyPr wrap="none" rtlCol="0">
            <a:spAutoFit/>
          </a:bodyPr>
          <a:lstStyle/>
          <a:p>
            <a:r>
              <a:rPr lang="en-US" sz="4400" dirty="0">
                <a:latin typeface="Ink Free" panose="03080402000500000000" pitchFamily="66" charset="0"/>
              </a:rPr>
              <a:t>Managing Complexity</a:t>
            </a:r>
          </a:p>
        </p:txBody>
      </p:sp>
      <p:cxnSp>
        <p:nvCxnSpPr>
          <p:cNvPr id="44" name="Straight Connector 43">
            <a:extLst>
              <a:ext uri="{FF2B5EF4-FFF2-40B4-BE49-F238E27FC236}">
                <a16:creationId xmlns:a16="http://schemas.microsoft.com/office/drawing/2014/main" id="{733FF04B-40DF-A613-B756-00510357E027}"/>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95496AC8-A313-8A24-6A99-A0BD8C7806D9}"/>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descr="A black puzzle piece with a white background&#10;&#10;AI-generated content may be incorrect.">
            <a:extLst>
              <a:ext uri="{FF2B5EF4-FFF2-40B4-BE49-F238E27FC236}">
                <a16:creationId xmlns:a16="http://schemas.microsoft.com/office/drawing/2014/main" id="{31896623-F95A-5C24-AB3C-0F16573A38C0}"/>
              </a:ext>
            </a:extLst>
          </p:cNvPr>
          <p:cNvPicPr>
            <a:picLocks noChangeAspect="1"/>
          </p:cNvPicPr>
          <p:nvPr/>
        </p:nvPicPr>
        <p:blipFill>
          <a:blip r:embed="rId3"/>
          <a:stretch>
            <a:fillRect/>
          </a:stretch>
        </p:blipFill>
        <p:spPr>
          <a:xfrm>
            <a:off x="3836720" y="2451497"/>
            <a:ext cx="4095496" cy="1326858"/>
          </a:xfrm>
          <a:prstGeom prst="rect">
            <a:avLst/>
          </a:prstGeom>
        </p:spPr>
      </p:pic>
    </p:spTree>
    <p:extLst>
      <p:ext uri="{BB962C8B-B14F-4D97-AF65-F5344CB8AC3E}">
        <p14:creationId xmlns:p14="http://schemas.microsoft.com/office/powerpoint/2010/main" val="2414037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25592-374A-E0BB-D60C-410616839BE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B06A2C5E-2B33-7FC0-81A3-A8EE559CACBF}"/>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D77D0D08-D31E-C476-2EF5-95872F3A90F9}"/>
              </a:ext>
            </a:extLst>
          </p:cNvPr>
          <p:cNvSpPr txBox="1"/>
          <p:nvPr/>
        </p:nvSpPr>
        <p:spPr>
          <a:xfrm>
            <a:off x="2247419" y="5879862"/>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EA79000F-94FA-C3EC-1AB3-94C9153A2D99}"/>
              </a:ext>
            </a:extLst>
          </p:cNvPr>
          <p:cNvSpPr/>
          <p:nvPr/>
        </p:nvSpPr>
        <p:spPr>
          <a:xfrm>
            <a:off x="981831" y="3003146"/>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A791563-76C2-0A98-057F-A2D481C942B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1629E542-A552-1728-8BD4-4326D0AD84A8}"/>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252BB87-7413-FC24-B11B-B78AE794F2C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26EE298-97BF-AC55-9223-9E4544A53819}"/>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D5A6802-A627-6926-3119-C42226B9AF5C}"/>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1A24445-1029-1E15-9E95-F46CBC5103BB}"/>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FB81EB6F-BF99-B11C-B528-BF39AF97361C}"/>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C258EE4-D552-D002-7009-5EEB6A35249A}"/>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0FBFB8-6769-6E49-B7CC-6D0CBC8380A0}"/>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609117-8E09-DBFD-2CA3-0027E97D7201}"/>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3CD2F7-608D-A1C1-422D-2E4C7EB075D9}"/>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3B8F4E9-E6B0-35F3-053E-F464BC0F5D9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B8753B1-E326-6062-CC5A-5B66D64E6B3A}"/>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3FD4316-961B-371F-D130-25326595074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9C31E4A-E9EC-BD03-A373-E3A520760474}"/>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AFAFBDA-430D-B352-AC41-C4E6966EA3F6}"/>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E973531-5169-66DB-892B-B3447279D7DB}"/>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15E6C19-DC79-A7A2-DFE9-42D66EDFD27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7C2F28B-8463-153C-8F94-6A038F6D9B4D}"/>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FC11FCDA-555E-39E9-3343-4190A6588885}"/>
              </a:ext>
            </a:extLst>
          </p:cNvPr>
          <p:cNvSpPr/>
          <p:nvPr/>
        </p:nvSpPr>
        <p:spPr>
          <a:xfrm>
            <a:off x="4269483"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6" name="TextBox 35">
            <a:extLst>
              <a:ext uri="{FF2B5EF4-FFF2-40B4-BE49-F238E27FC236}">
                <a16:creationId xmlns:a16="http://schemas.microsoft.com/office/drawing/2014/main" id="{D05A0B04-B28C-11F0-97AB-A32F5B384B68}"/>
              </a:ext>
            </a:extLst>
          </p:cNvPr>
          <p:cNvSpPr txBox="1"/>
          <p:nvPr/>
        </p:nvSpPr>
        <p:spPr>
          <a:xfrm>
            <a:off x="5692146"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8" name="Rounded Rectangle 37">
            <a:extLst>
              <a:ext uri="{FF2B5EF4-FFF2-40B4-BE49-F238E27FC236}">
                <a16:creationId xmlns:a16="http://schemas.microsoft.com/office/drawing/2014/main" id="{568DA3EA-B490-0FBC-8C48-7EC3A3EE2087}"/>
              </a:ext>
            </a:extLst>
          </p:cNvPr>
          <p:cNvSpPr/>
          <p:nvPr/>
        </p:nvSpPr>
        <p:spPr>
          <a:xfrm>
            <a:off x="4426558"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EEA825C5-BF33-8BDE-5E40-405B12EF123F}"/>
              </a:ext>
            </a:extLst>
          </p:cNvPr>
          <p:cNvSpPr/>
          <p:nvPr/>
        </p:nvSpPr>
        <p:spPr>
          <a:xfrm>
            <a:off x="5600447"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FDC06E4-2A09-76B2-883A-A14FDEE19F7B}"/>
              </a:ext>
            </a:extLst>
          </p:cNvPr>
          <p:cNvSpPr/>
          <p:nvPr/>
        </p:nvSpPr>
        <p:spPr>
          <a:xfrm>
            <a:off x="5600447"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1CA1A89-A9A0-33EE-1024-15049E6FB309}"/>
              </a:ext>
            </a:extLst>
          </p:cNvPr>
          <p:cNvSpPr/>
          <p:nvPr/>
        </p:nvSpPr>
        <p:spPr>
          <a:xfrm>
            <a:off x="5923482"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409689F-9DB4-A510-8428-2FDA2017B973}"/>
              </a:ext>
            </a:extLst>
          </p:cNvPr>
          <p:cNvSpPr/>
          <p:nvPr/>
        </p:nvSpPr>
        <p:spPr>
          <a:xfrm>
            <a:off x="5923482"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F0166C96-EE80-4458-E2FF-3E76FEE75763}"/>
              </a:ext>
            </a:extLst>
          </p:cNvPr>
          <p:cNvSpPr/>
          <p:nvPr/>
        </p:nvSpPr>
        <p:spPr>
          <a:xfrm>
            <a:off x="7660440"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3" name="TextBox 62">
            <a:extLst>
              <a:ext uri="{FF2B5EF4-FFF2-40B4-BE49-F238E27FC236}">
                <a16:creationId xmlns:a16="http://schemas.microsoft.com/office/drawing/2014/main" id="{ECBE70B7-A480-F005-958B-0A70010370E3}"/>
              </a:ext>
            </a:extLst>
          </p:cNvPr>
          <p:cNvSpPr txBox="1"/>
          <p:nvPr/>
        </p:nvSpPr>
        <p:spPr>
          <a:xfrm>
            <a:off x="9083103"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128" name="Rounded Rectangle 127">
            <a:extLst>
              <a:ext uri="{FF2B5EF4-FFF2-40B4-BE49-F238E27FC236}">
                <a16:creationId xmlns:a16="http://schemas.microsoft.com/office/drawing/2014/main" id="{956A88F2-9F45-A402-1CC6-191275BA4736}"/>
              </a:ext>
            </a:extLst>
          </p:cNvPr>
          <p:cNvSpPr/>
          <p:nvPr/>
        </p:nvSpPr>
        <p:spPr>
          <a:xfrm>
            <a:off x="7817515"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473C47A7-5089-FAFE-CBBB-78352F6F7905}"/>
              </a:ext>
            </a:extLst>
          </p:cNvPr>
          <p:cNvSpPr/>
          <p:nvPr/>
        </p:nvSpPr>
        <p:spPr>
          <a:xfrm>
            <a:off x="8991404"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E60E31F3-FE93-9E14-BCAF-E4068DBF448E}"/>
              </a:ext>
            </a:extLst>
          </p:cNvPr>
          <p:cNvSpPr/>
          <p:nvPr/>
        </p:nvSpPr>
        <p:spPr>
          <a:xfrm>
            <a:off x="9647609"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A472512B-2288-2C3A-D4EE-F524C8F3E2C8}"/>
              </a:ext>
            </a:extLst>
          </p:cNvPr>
          <p:cNvSpPr/>
          <p:nvPr/>
        </p:nvSpPr>
        <p:spPr>
          <a:xfrm>
            <a:off x="9314439"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AEC4C0B1-922E-8920-2588-EA9E95F2CE61}"/>
              </a:ext>
            </a:extLst>
          </p:cNvPr>
          <p:cNvSpPr/>
          <p:nvPr/>
        </p:nvSpPr>
        <p:spPr>
          <a:xfrm>
            <a:off x="9957077"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4CFDB4A-71A2-9305-EDA5-37FD46F0DE7C}"/>
              </a:ext>
            </a:extLst>
          </p:cNvPr>
          <p:cNvSpPr txBox="1"/>
          <p:nvPr/>
        </p:nvSpPr>
        <p:spPr>
          <a:xfrm>
            <a:off x="9732579" y="798786"/>
            <a:ext cx="1546705" cy="369332"/>
          </a:xfrm>
          <a:prstGeom prst="rect">
            <a:avLst/>
          </a:prstGeom>
          <a:noFill/>
        </p:spPr>
        <p:txBody>
          <a:bodyPr wrap="none" rtlCol="0">
            <a:spAutoFit/>
          </a:bodyPr>
          <a:lstStyle/>
          <a:p>
            <a:r>
              <a:rPr lang="en-US"/>
              <a:t>independently</a:t>
            </a:r>
          </a:p>
        </p:txBody>
      </p:sp>
      <p:pic>
        <p:nvPicPr>
          <p:cNvPr id="8" name="Picture 7" descr="A blue diamond with lights&#10;&#10;AI-generated content may be incorrect.">
            <a:extLst>
              <a:ext uri="{FF2B5EF4-FFF2-40B4-BE49-F238E27FC236}">
                <a16:creationId xmlns:a16="http://schemas.microsoft.com/office/drawing/2014/main" id="{52406745-AC4B-68DA-C744-82F6093BA418}"/>
              </a:ext>
            </a:extLst>
          </p:cNvPr>
          <p:cNvPicPr>
            <a:picLocks noChangeAspect="1"/>
          </p:cNvPicPr>
          <p:nvPr/>
        </p:nvPicPr>
        <p:blipFill>
          <a:blip r:embed="rId5"/>
          <a:stretch>
            <a:fillRect/>
          </a:stretch>
        </p:blipFill>
        <p:spPr>
          <a:xfrm>
            <a:off x="2933209" y="3695618"/>
            <a:ext cx="859683" cy="627632"/>
          </a:xfrm>
          <a:prstGeom prst="rect">
            <a:avLst/>
          </a:prstGeom>
        </p:spPr>
      </p:pic>
      <p:pic>
        <p:nvPicPr>
          <p:cNvPr id="11" name="Picture 10" descr="A blue diamond with lights&#10;&#10;AI-generated content may be incorrect.">
            <a:extLst>
              <a:ext uri="{FF2B5EF4-FFF2-40B4-BE49-F238E27FC236}">
                <a16:creationId xmlns:a16="http://schemas.microsoft.com/office/drawing/2014/main" id="{B549755E-ACD3-226B-E7B0-15A608763C32}"/>
              </a:ext>
            </a:extLst>
          </p:cNvPr>
          <p:cNvPicPr>
            <a:picLocks noChangeAspect="1"/>
          </p:cNvPicPr>
          <p:nvPr/>
        </p:nvPicPr>
        <p:blipFill>
          <a:blip r:embed="rId5"/>
          <a:stretch>
            <a:fillRect/>
          </a:stretch>
        </p:blipFill>
        <p:spPr>
          <a:xfrm>
            <a:off x="6382091" y="3659288"/>
            <a:ext cx="859683" cy="627632"/>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70D2C056-D5A1-4BAE-7884-0F7D98F1E007}"/>
              </a:ext>
            </a:extLst>
          </p:cNvPr>
          <p:cNvPicPr>
            <a:picLocks noChangeAspect="1"/>
          </p:cNvPicPr>
          <p:nvPr/>
        </p:nvPicPr>
        <p:blipFill>
          <a:blip r:embed="rId5"/>
          <a:stretch>
            <a:fillRect/>
          </a:stretch>
        </p:blipFill>
        <p:spPr>
          <a:xfrm>
            <a:off x="9723219" y="3659288"/>
            <a:ext cx="859683" cy="627632"/>
          </a:xfrm>
          <a:prstGeom prst="rect">
            <a:avLst/>
          </a:prstGeom>
        </p:spPr>
      </p:pic>
      <p:sp>
        <p:nvSpPr>
          <p:cNvPr id="22" name="TextBox 21">
            <a:extLst>
              <a:ext uri="{FF2B5EF4-FFF2-40B4-BE49-F238E27FC236}">
                <a16:creationId xmlns:a16="http://schemas.microsoft.com/office/drawing/2014/main" id="{E81D9C54-DD71-C9D2-0350-FB63453C7CDA}"/>
              </a:ext>
            </a:extLst>
          </p:cNvPr>
          <p:cNvSpPr txBox="1"/>
          <p:nvPr/>
        </p:nvSpPr>
        <p:spPr>
          <a:xfrm>
            <a:off x="4061255" y="6291592"/>
            <a:ext cx="3163045" cy="523220"/>
          </a:xfrm>
          <a:prstGeom prst="rect">
            <a:avLst/>
          </a:prstGeom>
          <a:noFill/>
        </p:spPr>
        <p:txBody>
          <a:bodyPr wrap="none" rtlCol="0">
            <a:spAutoFit/>
          </a:bodyPr>
          <a:lstStyle/>
          <a:p>
            <a:r>
              <a:rPr lang="en-US" sz="2800" dirty="0">
                <a:latin typeface="Ink Free" panose="03080402000500000000" pitchFamily="66" charset="0"/>
              </a:rPr>
              <a:t>Independent Tasks</a:t>
            </a:r>
          </a:p>
        </p:txBody>
      </p:sp>
    </p:spTree>
    <p:extLst>
      <p:ext uri="{BB962C8B-B14F-4D97-AF65-F5344CB8AC3E}">
        <p14:creationId xmlns:p14="http://schemas.microsoft.com/office/powerpoint/2010/main" val="265780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B9A36-DAF3-99F1-B6BE-77446F7C888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4B8C196-12C8-4106-FAD6-47F893ED6EA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796AD2A3-408D-B8B6-A105-107C6C088176}"/>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B0BD15F9-4E60-6ACF-5B44-BF4586B7D96A}"/>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3B6B991-F174-3631-2BF2-B07820C4A64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48D14E51-E779-BD7F-9824-E23E04394015}"/>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A18B0BA-AA4F-D2D0-8A9A-2D955B84EFE8}"/>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7A6D1E4-E69F-21D9-2B0D-C5B65C9D7FA4}"/>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9BD6063-B8AF-6D9C-2BC6-F263616A8DF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31F8E59-EB98-68C2-2269-AFE0EE2D1FBE}"/>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E31381B3-C160-D598-4BA8-7761A029AF3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ADCFC99-F193-344A-6E5B-6F64EDCCD31B}"/>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98152D-DFFC-9C32-1982-ECB21DEFEF5E}"/>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8BCEAD4-20F5-C599-E657-CFB5EE313CB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C1C4701-F1EF-EC09-5A14-F9996751431D}"/>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565109-71D1-0D30-1B38-F77D5705F820}"/>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C747377-2A68-8464-45FB-1427EA0AE94D}"/>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0164AC6-0BCA-7F42-B54A-2904858F39F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2443C43-2B68-3C2B-78FA-D64880C064E2}"/>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AEEFC59-876F-2FFD-57CE-746E103F5930}"/>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5BA16F3-6438-8A29-488A-DD81F87D1F84}"/>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4E42863-D57F-52CB-3772-FD1D62845CC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DAD29E-F02D-ACE9-77D8-F7F9CD61EA99}"/>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A597F951-F2A7-225B-148B-4A44C0DA4FDA}"/>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8CBEC38A-F906-85DE-4E78-DAAF40A047BE}"/>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1E3195E8-20FF-2C4D-51F6-C932EF85CABD}"/>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9C5A0B4-F3A2-5530-B9E8-FB8A3A7D2607}"/>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FA042296-1D7F-225D-010F-E640F5932836}"/>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18D9558B-DFCA-DBDE-9B3D-741D85B2342A}"/>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125114C4-C257-D90A-9799-16CFB271BA66}"/>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C451F129-25AA-1093-04B5-D86514CB6C2E}"/>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1944655F-65B7-EAAA-E3B4-2DDB7C3E9916}"/>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E030E90-21F3-532C-6972-B8791E6FEFA2}"/>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06EDBDB-65FF-E685-AD3D-EEE477FFC3CF}"/>
              </a:ext>
            </a:extLst>
          </p:cNvPr>
          <p:cNvSpPr txBox="1"/>
          <p:nvPr/>
        </p:nvSpPr>
        <p:spPr>
          <a:xfrm>
            <a:off x="4570556" y="2792165"/>
            <a:ext cx="1342227" cy="369332"/>
          </a:xfrm>
          <a:prstGeom prst="rect">
            <a:avLst/>
          </a:prstGeom>
          <a:noFill/>
        </p:spPr>
        <p:txBody>
          <a:bodyPr wrap="none" rtlCol="0">
            <a:spAutoFit/>
          </a:bodyPr>
          <a:lstStyle/>
          <a:p>
            <a:r>
              <a:rPr lang="en-US"/>
              <a:t>recency bias</a:t>
            </a:r>
          </a:p>
        </p:txBody>
      </p:sp>
      <p:sp>
        <p:nvSpPr>
          <p:cNvPr id="30" name="Rounded Rectangle 29">
            <a:extLst>
              <a:ext uri="{FF2B5EF4-FFF2-40B4-BE49-F238E27FC236}">
                <a16:creationId xmlns:a16="http://schemas.microsoft.com/office/drawing/2014/main" id="{9BFC0B5F-2EFC-1E00-CE57-23B053F9A4F8}"/>
              </a:ext>
            </a:extLst>
          </p:cNvPr>
          <p:cNvSpPr/>
          <p:nvPr/>
        </p:nvSpPr>
        <p:spPr>
          <a:xfrm>
            <a:off x="8431401" y="274343"/>
            <a:ext cx="3265395" cy="6061550"/>
          </a:xfrm>
          <a:custGeom>
            <a:avLst/>
            <a:gdLst>
              <a:gd name="csX0" fmla="*/ 0 w 3265395"/>
              <a:gd name="csY0" fmla="*/ 205165 h 6061550"/>
              <a:gd name="csX1" fmla="*/ 205165 w 3265395"/>
              <a:gd name="csY1" fmla="*/ 0 h 6061550"/>
              <a:gd name="csX2" fmla="*/ 804729 w 3265395"/>
              <a:gd name="csY2" fmla="*/ 0 h 6061550"/>
              <a:gd name="csX3" fmla="*/ 1404292 w 3265395"/>
              <a:gd name="csY3" fmla="*/ 0 h 6061550"/>
              <a:gd name="csX4" fmla="*/ 2032407 w 3265395"/>
              <a:gd name="csY4" fmla="*/ 0 h 6061550"/>
              <a:gd name="csX5" fmla="*/ 2517768 w 3265395"/>
              <a:gd name="csY5" fmla="*/ 0 h 6061550"/>
              <a:gd name="csX6" fmla="*/ 3060230 w 3265395"/>
              <a:gd name="csY6" fmla="*/ 0 h 6061550"/>
              <a:gd name="csX7" fmla="*/ 3265395 w 3265395"/>
              <a:gd name="csY7" fmla="*/ 205165 h 6061550"/>
              <a:gd name="csX8" fmla="*/ 3265395 w 3265395"/>
              <a:gd name="csY8" fmla="*/ 889591 h 6061550"/>
              <a:gd name="csX9" fmla="*/ 3265395 w 3265395"/>
              <a:gd name="csY9" fmla="*/ 1404479 h 6061550"/>
              <a:gd name="csX10" fmla="*/ 3265395 w 3265395"/>
              <a:gd name="csY10" fmla="*/ 2145417 h 6061550"/>
              <a:gd name="csX11" fmla="*/ 3265395 w 3265395"/>
              <a:gd name="csY11" fmla="*/ 2603794 h 6061550"/>
              <a:gd name="csX12" fmla="*/ 3265395 w 3265395"/>
              <a:gd name="csY12" fmla="*/ 3344732 h 6061550"/>
              <a:gd name="csX13" fmla="*/ 3265395 w 3265395"/>
              <a:gd name="csY13" fmla="*/ 3859621 h 6061550"/>
              <a:gd name="csX14" fmla="*/ 3265395 w 3265395"/>
              <a:gd name="csY14" fmla="*/ 4431022 h 6061550"/>
              <a:gd name="csX15" fmla="*/ 3265395 w 3265395"/>
              <a:gd name="csY15" fmla="*/ 5058935 h 6061550"/>
              <a:gd name="csX16" fmla="*/ 3265395 w 3265395"/>
              <a:gd name="csY16" fmla="*/ 5856385 h 6061550"/>
              <a:gd name="csX17" fmla="*/ 3060230 w 3265395"/>
              <a:gd name="csY17" fmla="*/ 6061550 h 6061550"/>
              <a:gd name="csX18" fmla="*/ 2574869 w 3265395"/>
              <a:gd name="csY18" fmla="*/ 6061550 h 6061550"/>
              <a:gd name="csX19" fmla="*/ 2032407 w 3265395"/>
              <a:gd name="csY19" fmla="*/ 6061550 h 6061550"/>
              <a:gd name="csX20" fmla="*/ 1547046 w 3265395"/>
              <a:gd name="csY20" fmla="*/ 6061550 h 6061550"/>
              <a:gd name="csX21" fmla="*/ 1061684 w 3265395"/>
              <a:gd name="csY21" fmla="*/ 6061550 h 6061550"/>
              <a:gd name="csX22" fmla="*/ 205165 w 3265395"/>
              <a:gd name="csY22" fmla="*/ 6061550 h 6061550"/>
              <a:gd name="csX23" fmla="*/ 0 w 3265395"/>
              <a:gd name="csY23" fmla="*/ 5856385 h 6061550"/>
              <a:gd name="csX24" fmla="*/ 0 w 3265395"/>
              <a:gd name="csY24" fmla="*/ 5341496 h 6061550"/>
              <a:gd name="csX25" fmla="*/ 0 w 3265395"/>
              <a:gd name="csY25" fmla="*/ 4657071 h 6061550"/>
              <a:gd name="csX26" fmla="*/ 0 w 3265395"/>
              <a:gd name="csY26" fmla="*/ 3972645 h 6061550"/>
              <a:gd name="csX27" fmla="*/ 0 w 3265395"/>
              <a:gd name="csY27" fmla="*/ 3457756 h 6061550"/>
              <a:gd name="csX28" fmla="*/ 0 w 3265395"/>
              <a:gd name="csY28" fmla="*/ 2829843 h 6061550"/>
              <a:gd name="csX29" fmla="*/ 0 w 3265395"/>
              <a:gd name="csY29" fmla="*/ 2145417 h 6061550"/>
              <a:gd name="csX30" fmla="*/ 0 w 3265395"/>
              <a:gd name="csY30" fmla="*/ 1517504 h 6061550"/>
              <a:gd name="csX31" fmla="*/ 0 w 3265395"/>
              <a:gd name="csY31" fmla="*/ 889591 h 6061550"/>
              <a:gd name="csX32" fmla="*/ 0 w 3265395"/>
              <a:gd name="csY32" fmla="*/ 205165 h 6061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Lst>
            <a:rect l="l" t="t" r="r" b="b"/>
            <a:pathLst>
              <a:path w="3265395" h="6061550" extrusionOk="0">
                <a:moveTo>
                  <a:pt x="0" y="205165"/>
                </a:moveTo>
                <a:cubicBezTo>
                  <a:pt x="8065" y="86297"/>
                  <a:pt x="91041" y="5036"/>
                  <a:pt x="205165" y="0"/>
                </a:cubicBezTo>
                <a:cubicBezTo>
                  <a:pt x="439742" y="24027"/>
                  <a:pt x="530699" y="-25173"/>
                  <a:pt x="804729" y="0"/>
                </a:cubicBezTo>
                <a:cubicBezTo>
                  <a:pt x="1078759" y="25173"/>
                  <a:pt x="1183370" y="-16931"/>
                  <a:pt x="1404292" y="0"/>
                </a:cubicBezTo>
                <a:cubicBezTo>
                  <a:pt x="1625214" y="16931"/>
                  <a:pt x="1730598" y="12290"/>
                  <a:pt x="2032407" y="0"/>
                </a:cubicBezTo>
                <a:cubicBezTo>
                  <a:pt x="2334216" y="-12290"/>
                  <a:pt x="2394299" y="22281"/>
                  <a:pt x="2517768" y="0"/>
                </a:cubicBezTo>
                <a:cubicBezTo>
                  <a:pt x="2641237" y="-22281"/>
                  <a:pt x="2831839" y="4677"/>
                  <a:pt x="3060230" y="0"/>
                </a:cubicBezTo>
                <a:cubicBezTo>
                  <a:pt x="3167087" y="4341"/>
                  <a:pt x="3267054" y="83099"/>
                  <a:pt x="3265395" y="205165"/>
                </a:cubicBezTo>
                <a:cubicBezTo>
                  <a:pt x="3265218" y="528713"/>
                  <a:pt x="3259253" y="643758"/>
                  <a:pt x="3265395" y="889591"/>
                </a:cubicBezTo>
                <a:cubicBezTo>
                  <a:pt x="3271537" y="1135424"/>
                  <a:pt x="3248624" y="1282671"/>
                  <a:pt x="3265395" y="1404479"/>
                </a:cubicBezTo>
                <a:cubicBezTo>
                  <a:pt x="3282166" y="1526287"/>
                  <a:pt x="3280511" y="1846402"/>
                  <a:pt x="3265395" y="2145417"/>
                </a:cubicBezTo>
                <a:cubicBezTo>
                  <a:pt x="3250279" y="2444432"/>
                  <a:pt x="3276297" y="2466150"/>
                  <a:pt x="3265395" y="2603794"/>
                </a:cubicBezTo>
                <a:cubicBezTo>
                  <a:pt x="3254493" y="2741438"/>
                  <a:pt x="3276428" y="3062158"/>
                  <a:pt x="3265395" y="3344732"/>
                </a:cubicBezTo>
                <a:cubicBezTo>
                  <a:pt x="3254362" y="3627306"/>
                  <a:pt x="3247045" y="3715414"/>
                  <a:pt x="3265395" y="3859621"/>
                </a:cubicBezTo>
                <a:cubicBezTo>
                  <a:pt x="3283745" y="4003828"/>
                  <a:pt x="3283290" y="4266219"/>
                  <a:pt x="3265395" y="4431022"/>
                </a:cubicBezTo>
                <a:cubicBezTo>
                  <a:pt x="3247500" y="4595825"/>
                  <a:pt x="3262774" y="4895952"/>
                  <a:pt x="3265395" y="5058935"/>
                </a:cubicBezTo>
                <a:cubicBezTo>
                  <a:pt x="3268016" y="5221918"/>
                  <a:pt x="3282390" y="5541812"/>
                  <a:pt x="3265395" y="5856385"/>
                </a:cubicBezTo>
                <a:cubicBezTo>
                  <a:pt x="3243761" y="5974221"/>
                  <a:pt x="3181921" y="6083947"/>
                  <a:pt x="3060230" y="6061550"/>
                </a:cubicBezTo>
                <a:cubicBezTo>
                  <a:pt x="2820791" y="6082137"/>
                  <a:pt x="2747079" y="6085541"/>
                  <a:pt x="2574869" y="6061550"/>
                </a:cubicBezTo>
                <a:cubicBezTo>
                  <a:pt x="2402659" y="6037559"/>
                  <a:pt x="2228878" y="6084860"/>
                  <a:pt x="2032407" y="6061550"/>
                </a:cubicBezTo>
                <a:cubicBezTo>
                  <a:pt x="1835936" y="6038240"/>
                  <a:pt x="1688524" y="6047560"/>
                  <a:pt x="1547046" y="6061550"/>
                </a:cubicBezTo>
                <a:cubicBezTo>
                  <a:pt x="1405568" y="6075540"/>
                  <a:pt x="1265750" y="6042331"/>
                  <a:pt x="1061684" y="6061550"/>
                </a:cubicBezTo>
                <a:cubicBezTo>
                  <a:pt x="857618" y="6080769"/>
                  <a:pt x="618666" y="6045093"/>
                  <a:pt x="205165" y="6061550"/>
                </a:cubicBezTo>
                <a:cubicBezTo>
                  <a:pt x="92546" y="6037092"/>
                  <a:pt x="6332" y="5971299"/>
                  <a:pt x="0" y="5856385"/>
                </a:cubicBezTo>
                <a:cubicBezTo>
                  <a:pt x="-13170" y="5693265"/>
                  <a:pt x="-6243" y="5484560"/>
                  <a:pt x="0" y="5341496"/>
                </a:cubicBezTo>
                <a:cubicBezTo>
                  <a:pt x="6243" y="5198432"/>
                  <a:pt x="1595" y="4957682"/>
                  <a:pt x="0" y="4657071"/>
                </a:cubicBezTo>
                <a:cubicBezTo>
                  <a:pt x="-1595" y="4356461"/>
                  <a:pt x="9963" y="4112353"/>
                  <a:pt x="0" y="3972645"/>
                </a:cubicBezTo>
                <a:cubicBezTo>
                  <a:pt x="-9963" y="3832937"/>
                  <a:pt x="6697" y="3596892"/>
                  <a:pt x="0" y="3457756"/>
                </a:cubicBezTo>
                <a:cubicBezTo>
                  <a:pt x="-6697" y="3318620"/>
                  <a:pt x="20743" y="3106743"/>
                  <a:pt x="0" y="2829843"/>
                </a:cubicBezTo>
                <a:cubicBezTo>
                  <a:pt x="-20743" y="2552943"/>
                  <a:pt x="11846" y="2460172"/>
                  <a:pt x="0" y="2145417"/>
                </a:cubicBezTo>
                <a:cubicBezTo>
                  <a:pt x="-11846" y="1830662"/>
                  <a:pt x="18296" y="1746982"/>
                  <a:pt x="0" y="1517504"/>
                </a:cubicBezTo>
                <a:cubicBezTo>
                  <a:pt x="-18296" y="1288026"/>
                  <a:pt x="-13585" y="1078306"/>
                  <a:pt x="0" y="889591"/>
                </a:cubicBezTo>
                <a:cubicBezTo>
                  <a:pt x="13585" y="700876"/>
                  <a:pt x="-2890" y="487335"/>
                  <a:pt x="0" y="205165"/>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2" name="TextBox 31">
            <a:extLst>
              <a:ext uri="{FF2B5EF4-FFF2-40B4-BE49-F238E27FC236}">
                <a16:creationId xmlns:a16="http://schemas.microsoft.com/office/drawing/2014/main" id="{34186118-399A-FB6A-324D-2584F1333097}"/>
              </a:ext>
            </a:extLst>
          </p:cNvPr>
          <p:cNvSpPr txBox="1"/>
          <p:nvPr/>
        </p:nvSpPr>
        <p:spPr>
          <a:xfrm>
            <a:off x="9994086" y="6335893"/>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3" name="Rounded Rectangle 32">
            <a:extLst>
              <a:ext uri="{FF2B5EF4-FFF2-40B4-BE49-F238E27FC236}">
                <a16:creationId xmlns:a16="http://schemas.microsoft.com/office/drawing/2014/main" id="{257C6232-986F-AA95-E5E9-A7DF853BC13C}"/>
              </a:ext>
            </a:extLst>
          </p:cNvPr>
          <p:cNvSpPr/>
          <p:nvPr/>
        </p:nvSpPr>
        <p:spPr>
          <a:xfrm>
            <a:off x="8691532" y="1087855"/>
            <a:ext cx="2787736" cy="1391979"/>
          </a:xfrm>
          <a:custGeom>
            <a:avLst/>
            <a:gdLst>
              <a:gd name="csX0" fmla="*/ 0 w 2787736"/>
              <a:gd name="csY0" fmla="*/ 87458 h 1391979"/>
              <a:gd name="csX1" fmla="*/ 87458 w 2787736"/>
              <a:gd name="csY1" fmla="*/ 0 h 1391979"/>
              <a:gd name="csX2" fmla="*/ 662278 w 2787736"/>
              <a:gd name="csY2" fmla="*/ 0 h 1391979"/>
              <a:gd name="csX3" fmla="*/ 1237099 w 2787736"/>
              <a:gd name="csY3" fmla="*/ 0 h 1391979"/>
              <a:gd name="csX4" fmla="*/ 1811919 w 2787736"/>
              <a:gd name="csY4" fmla="*/ 0 h 1391979"/>
              <a:gd name="csX5" fmla="*/ 2700278 w 2787736"/>
              <a:gd name="csY5" fmla="*/ 0 h 1391979"/>
              <a:gd name="csX6" fmla="*/ 2787736 w 2787736"/>
              <a:gd name="csY6" fmla="*/ 87458 h 1391979"/>
              <a:gd name="csX7" fmla="*/ 2787736 w 2787736"/>
              <a:gd name="csY7" fmla="*/ 671648 h 1391979"/>
              <a:gd name="csX8" fmla="*/ 2787736 w 2787736"/>
              <a:gd name="csY8" fmla="*/ 1304521 h 1391979"/>
              <a:gd name="csX9" fmla="*/ 2700278 w 2787736"/>
              <a:gd name="csY9" fmla="*/ 1391979 h 1391979"/>
              <a:gd name="csX10" fmla="*/ 2073201 w 2787736"/>
              <a:gd name="csY10" fmla="*/ 1391979 h 1391979"/>
              <a:gd name="csX11" fmla="*/ 1393868 w 2787736"/>
              <a:gd name="csY11" fmla="*/ 1391979 h 1391979"/>
              <a:gd name="csX12" fmla="*/ 740663 w 2787736"/>
              <a:gd name="csY12" fmla="*/ 1391979 h 1391979"/>
              <a:gd name="csX13" fmla="*/ 87458 w 2787736"/>
              <a:gd name="csY13" fmla="*/ 1391979 h 1391979"/>
              <a:gd name="csX14" fmla="*/ 0 w 2787736"/>
              <a:gd name="csY14" fmla="*/ 1304521 h 1391979"/>
              <a:gd name="csX15" fmla="*/ 0 w 2787736"/>
              <a:gd name="csY15" fmla="*/ 720331 h 1391979"/>
              <a:gd name="csX16" fmla="*/ 0 w 2787736"/>
              <a:gd name="csY16" fmla="*/ 87458 h 139197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391979" fill="none" extrusionOk="0">
                <a:moveTo>
                  <a:pt x="0" y="87458"/>
                </a:moveTo>
                <a:cubicBezTo>
                  <a:pt x="-5574" y="42682"/>
                  <a:pt x="32880" y="7899"/>
                  <a:pt x="87458" y="0"/>
                </a:cubicBezTo>
                <a:cubicBezTo>
                  <a:pt x="354878" y="-25857"/>
                  <a:pt x="432029" y="19549"/>
                  <a:pt x="662278" y="0"/>
                </a:cubicBezTo>
                <a:cubicBezTo>
                  <a:pt x="892527" y="-19549"/>
                  <a:pt x="1087970" y="8400"/>
                  <a:pt x="1237099" y="0"/>
                </a:cubicBezTo>
                <a:cubicBezTo>
                  <a:pt x="1386228" y="-8400"/>
                  <a:pt x="1572318" y="-16430"/>
                  <a:pt x="1811919" y="0"/>
                </a:cubicBezTo>
                <a:cubicBezTo>
                  <a:pt x="2051520" y="16430"/>
                  <a:pt x="2507687" y="-33779"/>
                  <a:pt x="2700278" y="0"/>
                </a:cubicBezTo>
                <a:cubicBezTo>
                  <a:pt x="2748813" y="-8238"/>
                  <a:pt x="2798513" y="41886"/>
                  <a:pt x="2787736" y="87458"/>
                </a:cubicBezTo>
                <a:cubicBezTo>
                  <a:pt x="2758854" y="229173"/>
                  <a:pt x="2779191" y="513908"/>
                  <a:pt x="2787736" y="671648"/>
                </a:cubicBezTo>
                <a:cubicBezTo>
                  <a:pt x="2796282" y="829388"/>
                  <a:pt x="2779722" y="1026630"/>
                  <a:pt x="2787736" y="1304521"/>
                </a:cubicBezTo>
                <a:cubicBezTo>
                  <a:pt x="2785049" y="1349178"/>
                  <a:pt x="2751838" y="1387690"/>
                  <a:pt x="2700278" y="1391979"/>
                </a:cubicBezTo>
                <a:cubicBezTo>
                  <a:pt x="2533937" y="1417037"/>
                  <a:pt x="2380796" y="1392309"/>
                  <a:pt x="2073201" y="1391979"/>
                </a:cubicBezTo>
                <a:cubicBezTo>
                  <a:pt x="1765606" y="1391649"/>
                  <a:pt x="1645435" y="1396083"/>
                  <a:pt x="1393868" y="1391979"/>
                </a:cubicBezTo>
                <a:cubicBezTo>
                  <a:pt x="1142301" y="1387875"/>
                  <a:pt x="894104" y="1375883"/>
                  <a:pt x="740663" y="1391979"/>
                </a:cubicBezTo>
                <a:cubicBezTo>
                  <a:pt x="587223" y="1408075"/>
                  <a:pt x="316798" y="1418777"/>
                  <a:pt x="87458" y="1391979"/>
                </a:cubicBezTo>
                <a:cubicBezTo>
                  <a:pt x="31395" y="1384573"/>
                  <a:pt x="774" y="1353748"/>
                  <a:pt x="0" y="1304521"/>
                </a:cubicBezTo>
                <a:cubicBezTo>
                  <a:pt x="21640" y="1074493"/>
                  <a:pt x="-19382" y="1011079"/>
                  <a:pt x="0" y="720331"/>
                </a:cubicBezTo>
                <a:cubicBezTo>
                  <a:pt x="19382" y="429583"/>
                  <a:pt x="9779" y="339004"/>
                  <a:pt x="0" y="87458"/>
                </a:cubicBezTo>
                <a:close/>
              </a:path>
              <a:path w="2787736" h="1391979" stroke="0" extrusionOk="0">
                <a:moveTo>
                  <a:pt x="0" y="87458"/>
                </a:moveTo>
                <a:cubicBezTo>
                  <a:pt x="1336" y="38236"/>
                  <a:pt x="38229" y="5734"/>
                  <a:pt x="87458" y="0"/>
                </a:cubicBezTo>
                <a:cubicBezTo>
                  <a:pt x="346197" y="-24655"/>
                  <a:pt x="509357" y="32643"/>
                  <a:pt x="766791" y="0"/>
                </a:cubicBezTo>
                <a:cubicBezTo>
                  <a:pt x="1024225" y="-32643"/>
                  <a:pt x="1141696" y="-3003"/>
                  <a:pt x="1446124" y="0"/>
                </a:cubicBezTo>
                <a:cubicBezTo>
                  <a:pt x="1750552" y="3003"/>
                  <a:pt x="2203445" y="-10459"/>
                  <a:pt x="2700278" y="0"/>
                </a:cubicBezTo>
                <a:cubicBezTo>
                  <a:pt x="2750746" y="10084"/>
                  <a:pt x="2791655" y="47753"/>
                  <a:pt x="2787736" y="87458"/>
                </a:cubicBezTo>
                <a:cubicBezTo>
                  <a:pt x="2812202" y="306673"/>
                  <a:pt x="2792518" y="459375"/>
                  <a:pt x="2787736" y="695990"/>
                </a:cubicBezTo>
                <a:cubicBezTo>
                  <a:pt x="2782954" y="932605"/>
                  <a:pt x="2795198" y="1119231"/>
                  <a:pt x="2787736" y="1304521"/>
                </a:cubicBezTo>
                <a:cubicBezTo>
                  <a:pt x="2796815" y="1345158"/>
                  <a:pt x="2744877" y="1383745"/>
                  <a:pt x="2700278" y="1391979"/>
                </a:cubicBezTo>
                <a:cubicBezTo>
                  <a:pt x="2405603" y="1365673"/>
                  <a:pt x="2307668" y="1378583"/>
                  <a:pt x="2073201" y="1391979"/>
                </a:cubicBezTo>
                <a:cubicBezTo>
                  <a:pt x="1838734" y="1405375"/>
                  <a:pt x="1718511" y="1402001"/>
                  <a:pt x="1498381" y="1391979"/>
                </a:cubicBezTo>
                <a:cubicBezTo>
                  <a:pt x="1278251" y="1381957"/>
                  <a:pt x="972591" y="1377608"/>
                  <a:pt x="792919" y="1391979"/>
                </a:cubicBezTo>
                <a:cubicBezTo>
                  <a:pt x="613247" y="1406350"/>
                  <a:pt x="426795" y="1401591"/>
                  <a:pt x="87458" y="1391979"/>
                </a:cubicBezTo>
                <a:cubicBezTo>
                  <a:pt x="28805" y="1386947"/>
                  <a:pt x="-7403" y="1362319"/>
                  <a:pt x="0" y="1304521"/>
                </a:cubicBezTo>
                <a:cubicBezTo>
                  <a:pt x="-27328" y="1051064"/>
                  <a:pt x="-30723" y="854708"/>
                  <a:pt x="0" y="671648"/>
                </a:cubicBezTo>
                <a:cubicBezTo>
                  <a:pt x="30723" y="488588"/>
                  <a:pt x="26571" y="272294"/>
                  <a:pt x="0" y="8745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sp>
        <p:nvSpPr>
          <p:cNvPr id="34" name="Rectangle 33">
            <a:extLst>
              <a:ext uri="{FF2B5EF4-FFF2-40B4-BE49-F238E27FC236}">
                <a16:creationId xmlns:a16="http://schemas.microsoft.com/office/drawing/2014/main" id="{082D5BE5-6611-9C65-3E3F-3CD467FDC32B}"/>
              </a:ext>
            </a:extLst>
          </p:cNvPr>
          <p:cNvSpPr/>
          <p:nvPr/>
        </p:nvSpPr>
        <p:spPr>
          <a:xfrm>
            <a:off x="909539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420635C-BFC6-85FD-E77F-EBD5E3D66775}"/>
              </a:ext>
            </a:extLst>
          </p:cNvPr>
          <p:cNvSpPr/>
          <p:nvPr/>
        </p:nvSpPr>
        <p:spPr>
          <a:xfrm>
            <a:off x="976236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9BF8652-5446-99B6-CB22-2A5EA3725A8A}"/>
              </a:ext>
            </a:extLst>
          </p:cNvPr>
          <p:cNvSpPr/>
          <p:nvPr/>
        </p:nvSpPr>
        <p:spPr>
          <a:xfrm>
            <a:off x="10418570"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D183E09-FB55-F066-9F4D-BEE6A35B41A0}"/>
              </a:ext>
            </a:extLst>
          </p:cNvPr>
          <p:cNvSpPr/>
          <p:nvPr/>
        </p:nvSpPr>
        <p:spPr>
          <a:xfrm>
            <a:off x="909539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529CE5F-CA8F-4280-E23E-5C0728735D5A}"/>
              </a:ext>
            </a:extLst>
          </p:cNvPr>
          <p:cNvSpPr/>
          <p:nvPr/>
        </p:nvSpPr>
        <p:spPr>
          <a:xfrm>
            <a:off x="976236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AE038E6-DD9A-533B-48D0-90D0F39A3E58}"/>
              </a:ext>
            </a:extLst>
          </p:cNvPr>
          <p:cNvSpPr/>
          <p:nvPr/>
        </p:nvSpPr>
        <p:spPr>
          <a:xfrm>
            <a:off x="10418570"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4ED520E-1EF1-DB6C-1285-F9F29F91EB2B}"/>
              </a:ext>
            </a:extLst>
          </p:cNvPr>
          <p:cNvSpPr/>
          <p:nvPr/>
        </p:nvSpPr>
        <p:spPr>
          <a:xfrm>
            <a:off x="941177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06ABC58-7547-54F3-3A67-08329BECDBEE}"/>
              </a:ext>
            </a:extLst>
          </p:cNvPr>
          <p:cNvSpPr/>
          <p:nvPr/>
        </p:nvSpPr>
        <p:spPr>
          <a:xfrm>
            <a:off x="941177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3EB3F2-E947-CFB0-6DD0-C16C2AECCA5E}"/>
              </a:ext>
            </a:extLst>
          </p:cNvPr>
          <p:cNvSpPr/>
          <p:nvPr/>
        </p:nvSpPr>
        <p:spPr>
          <a:xfrm>
            <a:off x="10085400"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E4A3356-86FE-E8C9-19FA-F01640EDC06C}"/>
              </a:ext>
            </a:extLst>
          </p:cNvPr>
          <p:cNvSpPr/>
          <p:nvPr/>
        </p:nvSpPr>
        <p:spPr>
          <a:xfrm>
            <a:off x="10085400"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43187D7-716B-35EC-1701-F3264F335840}"/>
              </a:ext>
            </a:extLst>
          </p:cNvPr>
          <p:cNvSpPr/>
          <p:nvPr/>
        </p:nvSpPr>
        <p:spPr>
          <a:xfrm>
            <a:off x="10728038"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83E0609-D83F-ADB3-92B8-B0C112A5AD5B}"/>
              </a:ext>
            </a:extLst>
          </p:cNvPr>
          <p:cNvSpPr/>
          <p:nvPr/>
        </p:nvSpPr>
        <p:spPr>
          <a:xfrm>
            <a:off x="10728038"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diamond with lights&#10;&#10;AI-generated content may be incorrect.">
            <a:extLst>
              <a:ext uri="{FF2B5EF4-FFF2-40B4-BE49-F238E27FC236}">
                <a16:creationId xmlns:a16="http://schemas.microsoft.com/office/drawing/2014/main" id="{412FB25F-A0CB-4443-C06B-D35719585796}"/>
              </a:ext>
            </a:extLst>
          </p:cNvPr>
          <p:cNvPicPr>
            <a:picLocks noChangeAspect="1"/>
          </p:cNvPicPr>
          <p:nvPr/>
        </p:nvPicPr>
        <p:blipFill>
          <a:blip r:embed="rId5"/>
          <a:stretch>
            <a:fillRect/>
          </a:stretch>
        </p:blipFill>
        <p:spPr>
          <a:xfrm>
            <a:off x="2851002" y="1751869"/>
            <a:ext cx="859683" cy="627632"/>
          </a:xfrm>
          <a:prstGeom prst="rect">
            <a:avLst/>
          </a:prstGeom>
        </p:spPr>
      </p:pic>
      <p:sp>
        <p:nvSpPr>
          <p:cNvPr id="18" name="Rectangle 17">
            <a:extLst>
              <a:ext uri="{FF2B5EF4-FFF2-40B4-BE49-F238E27FC236}">
                <a16:creationId xmlns:a16="http://schemas.microsoft.com/office/drawing/2014/main" id="{92315381-6068-AEB6-9E42-08B3A84AD358}"/>
              </a:ext>
            </a:extLst>
          </p:cNvPr>
          <p:cNvSpPr/>
          <p:nvPr/>
        </p:nvSpPr>
        <p:spPr>
          <a:xfrm>
            <a:off x="3105524" y="1686759"/>
            <a:ext cx="776210" cy="7800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ue diamond with lights&#10;&#10;AI-generated content may be incorrect.">
            <a:extLst>
              <a:ext uri="{FF2B5EF4-FFF2-40B4-BE49-F238E27FC236}">
                <a16:creationId xmlns:a16="http://schemas.microsoft.com/office/drawing/2014/main" id="{5D370755-9E80-6CF6-158B-3CCFB57F1B74}"/>
              </a:ext>
            </a:extLst>
          </p:cNvPr>
          <p:cNvPicPr>
            <a:picLocks noChangeAspect="1"/>
          </p:cNvPicPr>
          <p:nvPr/>
        </p:nvPicPr>
        <p:blipFill>
          <a:blip r:embed="rId5"/>
          <a:stretch>
            <a:fillRect/>
          </a:stretch>
        </p:blipFill>
        <p:spPr>
          <a:xfrm>
            <a:off x="2847080" y="3331882"/>
            <a:ext cx="859683" cy="627632"/>
          </a:xfrm>
          <a:prstGeom prst="rect">
            <a:avLst/>
          </a:prstGeom>
        </p:spPr>
      </p:pic>
      <p:sp>
        <p:nvSpPr>
          <p:cNvPr id="26" name="Rectangle 25">
            <a:extLst>
              <a:ext uri="{FF2B5EF4-FFF2-40B4-BE49-F238E27FC236}">
                <a16:creationId xmlns:a16="http://schemas.microsoft.com/office/drawing/2014/main" id="{18C299AE-FAFB-D8D2-2DB4-470C7869728F}"/>
              </a:ext>
            </a:extLst>
          </p:cNvPr>
          <p:cNvSpPr/>
          <p:nvPr/>
        </p:nvSpPr>
        <p:spPr>
          <a:xfrm>
            <a:off x="3337560" y="3266772"/>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A blue diamond with lights&#10;&#10;AI-generated content may be incorrect.">
            <a:extLst>
              <a:ext uri="{FF2B5EF4-FFF2-40B4-BE49-F238E27FC236}">
                <a16:creationId xmlns:a16="http://schemas.microsoft.com/office/drawing/2014/main" id="{7AFEB4EB-D48C-6BCB-CB47-BA12357E44E5}"/>
              </a:ext>
            </a:extLst>
          </p:cNvPr>
          <p:cNvPicPr>
            <a:picLocks noChangeAspect="1"/>
          </p:cNvPicPr>
          <p:nvPr/>
        </p:nvPicPr>
        <p:blipFill>
          <a:blip r:embed="rId5"/>
          <a:stretch>
            <a:fillRect/>
          </a:stretch>
        </p:blipFill>
        <p:spPr>
          <a:xfrm>
            <a:off x="2811304" y="5201854"/>
            <a:ext cx="859683" cy="627632"/>
          </a:xfrm>
          <a:prstGeom prst="rect">
            <a:avLst/>
          </a:prstGeom>
        </p:spPr>
      </p:pic>
    </p:spTree>
    <p:extLst>
      <p:ext uri="{BB962C8B-B14F-4D97-AF65-F5344CB8AC3E}">
        <p14:creationId xmlns:p14="http://schemas.microsoft.com/office/powerpoint/2010/main" val="296682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5F692-2ABC-A119-8DCE-F0F736A77F9F}"/>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DCCA3B76-9D2E-E811-3DBB-335FA4F8DFA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201BC9E-E50A-E9BD-DA92-4858888C5AB8}"/>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40DBEC9E-FCFC-B377-B0E0-3569A5073A1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D702499-57F4-E81C-FC15-A394792E7C0E}"/>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D92634D5-56DC-E082-BFA8-84BC768BEA5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8C670B29-3311-6981-B536-B5EF8085AE6C}"/>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E5048A4F-FAF2-04F1-020A-57C2D8131834}"/>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1618614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08173-8F87-59E2-22AF-C91567C747E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C2486B4-A595-2A90-1F26-B27F6D0AB93F}"/>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93BBA53-53DC-B81E-1150-391963D7510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6A3FA4A-6812-F31C-B489-F87CB43807A7}"/>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pic>
        <p:nvPicPr>
          <p:cNvPr id="9" name="Picture 8" descr="A white and black brain with circuit board&#10;&#10;AI-generated content may be incorrect.">
            <a:extLst>
              <a:ext uri="{FF2B5EF4-FFF2-40B4-BE49-F238E27FC236}">
                <a16:creationId xmlns:a16="http://schemas.microsoft.com/office/drawing/2014/main" id="{8FA24444-7057-7F62-BC98-EB48A472F4E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43" name="Rectangle 42">
            <a:extLst>
              <a:ext uri="{FF2B5EF4-FFF2-40B4-BE49-F238E27FC236}">
                <a16:creationId xmlns:a16="http://schemas.microsoft.com/office/drawing/2014/main" id="{8B31EB8B-A809-C471-94B3-448FE6DE449B}"/>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02530BC-40B6-7743-5641-E57C6B0AD8E1}"/>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41F26BA-CC9C-0428-E7B9-22F362BFC57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1BD0676-7ECF-AD70-8391-A8E27A75EDE3}"/>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3AB81A73-E9E4-20DF-A1B5-3878F0FCB43E}"/>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E4B113-0B48-F125-86B2-C777961048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840933-0736-7CA2-7731-60F1E35E94DB}"/>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3E9779-5CE5-DA83-304B-50C47F5A0F5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173E40-216D-C8E6-9C27-B473794FAA14}"/>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795FC1B-409F-B75E-D209-A5F08C6CBBD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715485-CA60-13C7-94AF-7E28215FD5F2}"/>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934DD13-3999-FD49-A1A7-CED950A4D8CF}"/>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681DFDD-1A69-3F28-B8B5-985794179C00}"/>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F92672E-7BC4-1686-5614-CE01C1F6C583}"/>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BD09763-E506-34CA-300F-A61617761C6A}"/>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8BB310E-39A4-915B-00B4-7F29362DF9D3}"/>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863D3CB-1397-3C78-6804-999BD2C3F4FE}"/>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9BC7BD98-2288-E440-D2ED-6EC1C2B295A4}"/>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5</a:t>
            </a:r>
          </a:p>
        </p:txBody>
      </p:sp>
      <p:sp>
        <p:nvSpPr>
          <p:cNvPr id="42" name="Rectangle 41">
            <a:extLst>
              <a:ext uri="{FF2B5EF4-FFF2-40B4-BE49-F238E27FC236}">
                <a16:creationId xmlns:a16="http://schemas.microsoft.com/office/drawing/2014/main" id="{829C74BB-55E0-AD93-A019-41774A9910FB}"/>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AC2D0F9-AEE5-9694-96DC-954C8F17287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049E7D5-4D13-59FC-E56F-9B75DB1D7699}"/>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017A0AE-C695-DCFE-E15B-D5C122796092}"/>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late of blue liquid&#10;&#10;AI-generated content may be incorrect.">
            <a:extLst>
              <a:ext uri="{FF2B5EF4-FFF2-40B4-BE49-F238E27FC236}">
                <a16:creationId xmlns:a16="http://schemas.microsoft.com/office/drawing/2014/main" id="{6EB74269-117F-B6AE-0659-58878C4CD398}"/>
              </a:ext>
            </a:extLst>
          </p:cNvPr>
          <p:cNvPicPr>
            <a:picLocks noChangeAspect="1"/>
          </p:cNvPicPr>
          <p:nvPr/>
        </p:nvPicPr>
        <p:blipFill>
          <a:blip r:embed="rId5"/>
          <a:stretch>
            <a:fillRect/>
          </a:stretch>
        </p:blipFill>
        <p:spPr>
          <a:xfrm>
            <a:off x="2692114" y="3321743"/>
            <a:ext cx="1226685" cy="817790"/>
          </a:xfrm>
          <a:prstGeom prst="rect">
            <a:avLst/>
          </a:prstGeom>
        </p:spPr>
      </p:pic>
      <p:sp>
        <p:nvSpPr>
          <p:cNvPr id="16" name="Rectangle 15">
            <a:extLst>
              <a:ext uri="{FF2B5EF4-FFF2-40B4-BE49-F238E27FC236}">
                <a16:creationId xmlns:a16="http://schemas.microsoft.com/office/drawing/2014/main" id="{0911256A-4807-7A29-C7FD-7843C044543F}"/>
              </a:ext>
            </a:extLst>
          </p:cNvPr>
          <p:cNvSpPr/>
          <p:nvPr/>
        </p:nvSpPr>
        <p:spPr>
          <a:xfrm>
            <a:off x="1243982" y="421028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D1B3AF8-0ABF-28DD-B268-62F0937DC6FB}"/>
              </a:ext>
            </a:extLst>
          </p:cNvPr>
          <p:cNvSpPr txBox="1"/>
          <p:nvPr/>
        </p:nvSpPr>
        <p:spPr>
          <a:xfrm>
            <a:off x="4540836" y="4023066"/>
            <a:ext cx="1257532" cy="584775"/>
          </a:xfrm>
          <a:prstGeom prst="rect">
            <a:avLst/>
          </a:prstGeom>
          <a:noFill/>
        </p:spPr>
        <p:txBody>
          <a:bodyPr wrap="square">
            <a:spAutoFit/>
          </a:bodyPr>
          <a:lstStyle/>
          <a:p>
            <a:r>
              <a:rPr lang="en-US" sz="3200" dirty="0">
                <a:latin typeface="Ink Free" panose="03080402000500000000" pitchFamily="66" charset="0"/>
              </a:rPr>
              <a:t>Steer</a:t>
            </a:r>
            <a:endParaRPr lang="en-US" dirty="0">
              <a:solidFill>
                <a:schemeClr val="accent1">
                  <a:lumMod val="60000"/>
                  <a:lumOff val="40000"/>
                </a:schemeClr>
              </a:solidFill>
              <a:latin typeface="Ink Free" panose="03080402000500000000" pitchFamily="66" charset="0"/>
            </a:endParaRPr>
          </a:p>
        </p:txBody>
      </p:sp>
      <p:cxnSp>
        <p:nvCxnSpPr>
          <p:cNvPr id="36" name="Straight Arrow Connector 35">
            <a:extLst>
              <a:ext uri="{FF2B5EF4-FFF2-40B4-BE49-F238E27FC236}">
                <a16:creationId xmlns:a16="http://schemas.microsoft.com/office/drawing/2014/main" id="{C0E16DF9-90DD-1AF4-7A69-0A010844D79B}"/>
              </a:ext>
            </a:extLst>
          </p:cNvPr>
          <p:cNvCxnSpPr>
            <a:cxnSpLocks/>
            <a:stCxn id="28" idx="1"/>
          </p:cNvCxnSpPr>
          <p:nvPr/>
        </p:nvCxnSpPr>
        <p:spPr>
          <a:xfrm flipH="1">
            <a:off x="1564107" y="4315454"/>
            <a:ext cx="2976729" cy="0"/>
          </a:xfrm>
          <a:prstGeom prst="straightConnector1">
            <a:avLst/>
          </a:prstGeom>
          <a:ln w="12700">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blue diamond with lights&#10;&#10;AI-generated content may be incorrect.">
            <a:extLst>
              <a:ext uri="{FF2B5EF4-FFF2-40B4-BE49-F238E27FC236}">
                <a16:creationId xmlns:a16="http://schemas.microsoft.com/office/drawing/2014/main" id="{CF4E5085-C327-8A68-9D63-67972972DB10}"/>
              </a:ext>
            </a:extLst>
          </p:cNvPr>
          <p:cNvPicPr>
            <a:picLocks noChangeAspect="1"/>
          </p:cNvPicPr>
          <p:nvPr/>
        </p:nvPicPr>
        <p:blipFill>
          <a:blip r:embed="rId6"/>
          <a:stretch>
            <a:fillRect/>
          </a:stretch>
        </p:blipFill>
        <p:spPr>
          <a:xfrm>
            <a:off x="2888067" y="1638611"/>
            <a:ext cx="859683" cy="627632"/>
          </a:xfrm>
          <a:prstGeom prst="rect">
            <a:avLst/>
          </a:prstGeom>
        </p:spPr>
      </p:pic>
      <p:sp>
        <p:nvSpPr>
          <p:cNvPr id="24" name="Rectangle 23">
            <a:extLst>
              <a:ext uri="{FF2B5EF4-FFF2-40B4-BE49-F238E27FC236}">
                <a16:creationId xmlns:a16="http://schemas.microsoft.com/office/drawing/2014/main" id="{517A7EC2-8EBF-BDF9-E560-454FBA41B4A4}"/>
              </a:ext>
            </a:extLst>
          </p:cNvPr>
          <p:cNvSpPr/>
          <p:nvPr/>
        </p:nvSpPr>
        <p:spPr>
          <a:xfrm>
            <a:off x="3378547" y="1573501"/>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blue diamond with lights&#10;&#10;AI-generated content may be incorrect.">
            <a:extLst>
              <a:ext uri="{FF2B5EF4-FFF2-40B4-BE49-F238E27FC236}">
                <a16:creationId xmlns:a16="http://schemas.microsoft.com/office/drawing/2014/main" id="{87DC7C1B-ACC9-A263-FDA8-6AF6B0714F7A}"/>
              </a:ext>
            </a:extLst>
          </p:cNvPr>
          <p:cNvPicPr>
            <a:picLocks noChangeAspect="1"/>
          </p:cNvPicPr>
          <p:nvPr/>
        </p:nvPicPr>
        <p:blipFill>
          <a:blip r:embed="rId6"/>
          <a:stretch>
            <a:fillRect/>
          </a:stretch>
        </p:blipFill>
        <p:spPr>
          <a:xfrm>
            <a:off x="2948705" y="4575785"/>
            <a:ext cx="859683" cy="627632"/>
          </a:xfrm>
          <a:prstGeom prst="rect">
            <a:avLst/>
          </a:prstGeom>
        </p:spPr>
      </p:pic>
    </p:spTree>
    <p:extLst>
      <p:ext uri="{BB962C8B-B14F-4D97-AF65-F5344CB8AC3E}">
        <p14:creationId xmlns:p14="http://schemas.microsoft.com/office/powerpoint/2010/main" val="39572087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7F558-CC44-923A-7FEB-6AA3B8B06561}"/>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CA56B5B-C1CB-1FCB-05DA-8B3571C9346D}"/>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1D61229-3658-73B0-5EBE-83F638B0A467}"/>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7A2D8980-7551-452A-1243-6D0BBF5A76C5}"/>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78C5F9DC-7BCB-A227-31BC-EFBBDFFFB1F4}"/>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6CD34E44-B514-3000-F94F-ED65E7232142}"/>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C27547D-E577-AD4B-5A35-BE355360BDEF}"/>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42AA80B-F1A7-A969-AB23-A071D35E76D6}"/>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F3CF787-00F0-F8FA-398B-3124764A0C15}"/>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EDDBE054-E0A2-A2BA-2375-B6A87B3E14D6}"/>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525E7FFE-B190-F941-2EB6-61EE25BBAD10}"/>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ABC8EDA-A1B8-FEA3-D383-E67044D7F23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34486D-4CA5-3611-982E-E0F7D645D3B2}"/>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DE7A062F-3CAA-645C-AB85-B9F665A781B0}"/>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7C27A4BD-B8E8-3B1B-F586-B2BEE6C9A5A9}"/>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3729687A-F888-0C3C-2B51-FCE196B1039A}"/>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D2A83FE-0E60-D33C-DC4C-6ED604CD5C3F}"/>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0909E2C7-96C8-68EE-0125-A5BA95DB8272}"/>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5CBB6EF-4DC9-8A20-A7D8-E9198E89B383}"/>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7F0343B-46E0-4952-183A-4CCD26170641}"/>
              </a:ext>
            </a:extLst>
          </p:cNvPr>
          <p:cNvSpPr txBox="1"/>
          <p:nvPr/>
        </p:nvSpPr>
        <p:spPr>
          <a:xfrm>
            <a:off x="4201957" y="6151227"/>
            <a:ext cx="1542730" cy="369332"/>
          </a:xfrm>
          <a:prstGeom prst="rect">
            <a:avLst/>
          </a:prstGeom>
          <a:noFill/>
        </p:spPr>
        <p:txBody>
          <a:bodyPr wrap="none" rtlCol="0">
            <a:spAutoFit/>
          </a:bodyPr>
          <a:lstStyle/>
          <a:p>
            <a:r>
              <a:rPr lang="en-US"/>
              <a:t>end of context</a:t>
            </a:r>
          </a:p>
        </p:txBody>
      </p:sp>
      <p:sp>
        <p:nvSpPr>
          <p:cNvPr id="11" name="Rounded Rectangle 10">
            <a:extLst>
              <a:ext uri="{FF2B5EF4-FFF2-40B4-BE49-F238E27FC236}">
                <a16:creationId xmlns:a16="http://schemas.microsoft.com/office/drawing/2014/main" id="{A4BCD939-0DE3-2D47-4975-D54E24405FD9}"/>
              </a:ext>
            </a:extLst>
          </p:cNvPr>
          <p:cNvSpPr/>
          <p:nvPr/>
        </p:nvSpPr>
        <p:spPr>
          <a:xfrm>
            <a:off x="5914904" y="1063996"/>
            <a:ext cx="3179685" cy="5271897"/>
          </a:xfrm>
          <a:custGeom>
            <a:avLst/>
            <a:gdLst>
              <a:gd name="csX0" fmla="*/ 0 w 3179685"/>
              <a:gd name="csY0" fmla="*/ 199780 h 5271897"/>
              <a:gd name="csX1" fmla="*/ 199780 w 3179685"/>
              <a:gd name="csY1" fmla="*/ 0 h 5271897"/>
              <a:gd name="csX2" fmla="*/ 922613 w 3179685"/>
              <a:gd name="csY2" fmla="*/ 0 h 5271897"/>
              <a:gd name="csX3" fmla="*/ 1645445 w 3179685"/>
              <a:gd name="csY3" fmla="*/ 0 h 5271897"/>
              <a:gd name="csX4" fmla="*/ 2979905 w 3179685"/>
              <a:gd name="csY4" fmla="*/ 0 h 5271897"/>
              <a:gd name="csX5" fmla="*/ 3179685 w 3179685"/>
              <a:gd name="csY5" fmla="*/ 199780 h 5271897"/>
              <a:gd name="csX6" fmla="*/ 3179685 w 3179685"/>
              <a:gd name="csY6" fmla="*/ 895828 h 5271897"/>
              <a:gd name="csX7" fmla="*/ 3179685 w 3179685"/>
              <a:gd name="csY7" fmla="*/ 1591876 h 5271897"/>
              <a:gd name="csX8" fmla="*/ 3179685 w 3179685"/>
              <a:gd name="csY8" fmla="*/ 2385371 h 5271897"/>
              <a:gd name="csX9" fmla="*/ 3179685 w 3179685"/>
              <a:gd name="csY9" fmla="*/ 2983973 h 5271897"/>
              <a:gd name="csX10" fmla="*/ 3179685 w 3179685"/>
              <a:gd name="csY10" fmla="*/ 3777467 h 5271897"/>
              <a:gd name="csX11" fmla="*/ 3179685 w 3179685"/>
              <a:gd name="csY11" fmla="*/ 4327345 h 5271897"/>
              <a:gd name="csX12" fmla="*/ 3179685 w 3179685"/>
              <a:gd name="csY12" fmla="*/ 5072117 h 5271897"/>
              <a:gd name="csX13" fmla="*/ 2979905 w 3179685"/>
              <a:gd name="csY13" fmla="*/ 5271897 h 5271897"/>
              <a:gd name="csX14" fmla="*/ 2312675 w 3179685"/>
              <a:gd name="csY14" fmla="*/ 5271897 h 5271897"/>
              <a:gd name="csX15" fmla="*/ 1673246 w 3179685"/>
              <a:gd name="csY15" fmla="*/ 5271897 h 5271897"/>
              <a:gd name="csX16" fmla="*/ 922613 w 3179685"/>
              <a:gd name="csY16" fmla="*/ 5271897 h 5271897"/>
              <a:gd name="csX17" fmla="*/ 199780 w 3179685"/>
              <a:gd name="csY17" fmla="*/ 5271897 h 5271897"/>
              <a:gd name="csX18" fmla="*/ 0 w 3179685"/>
              <a:gd name="csY18" fmla="*/ 5072117 h 5271897"/>
              <a:gd name="csX19" fmla="*/ 0 w 3179685"/>
              <a:gd name="csY19" fmla="*/ 4522239 h 5271897"/>
              <a:gd name="csX20" fmla="*/ 0 w 3179685"/>
              <a:gd name="csY20" fmla="*/ 3972361 h 5271897"/>
              <a:gd name="csX21" fmla="*/ 0 w 3179685"/>
              <a:gd name="csY21" fmla="*/ 3227589 h 5271897"/>
              <a:gd name="csX22" fmla="*/ 0 w 3179685"/>
              <a:gd name="csY22" fmla="*/ 2482818 h 5271897"/>
              <a:gd name="csX23" fmla="*/ 0 w 3179685"/>
              <a:gd name="csY23" fmla="*/ 1689323 h 5271897"/>
              <a:gd name="csX24" fmla="*/ 0 w 3179685"/>
              <a:gd name="csY24" fmla="*/ 993275 h 5271897"/>
              <a:gd name="csX25" fmla="*/ 0 w 3179685"/>
              <a:gd name="csY25" fmla="*/ 199780 h 52718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Lst>
            <a:rect l="l" t="t" r="r" b="b"/>
            <a:pathLst>
              <a:path w="3179685" h="5271897"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182415" y="497983"/>
                  <a:pt x="3186354" y="586294"/>
                  <a:pt x="3179685" y="895828"/>
                </a:cubicBezTo>
                <a:cubicBezTo>
                  <a:pt x="3173016" y="1205362"/>
                  <a:pt x="3180516" y="1250066"/>
                  <a:pt x="3179685" y="1591876"/>
                </a:cubicBezTo>
                <a:cubicBezTo>
                  <a:pt x="3178854" y="1933686"/>
                  <a:pt x="3187548" y="2160236"/>
                  <a:pt x="3179685" y="2385371"/>
                </a:cubicBezTo>
                <a:cubicBezTo>
                  <a:pt x="3171822" y="2610507"/>
                  <a:pt x="3159490" y="2751459"/>
                  <a:pt x="3179685" y="2983973"/>
                </a:cubicBezTo>
                <a:cubicBezTo>
                  <a:pt x="3199880" y="3216487"/>
                  <a:pt x="3215271" y="3414741"/>
                  <a:pt x="3179685" y="3777467"/>
                </a:cubicBezTo>
                <a:cubicBezTo>
                  <a:pt x="3144099" y="4140193"/>
                  <a:pt x="3180756" y="4147578"/>
                  <a:pt x="3179685" y="4327345"/>
                </a:cubicBezTo>
                <a:cubicBezTo>
                  <a:pt x="3178614" y="4507112"/>
                  <a:pt x="3199762" y="4853656"/>
                  <a:pt x="3179685" y="5072117"/>
                </a:cubicBezTo>
                <a:cubicBezTo>
                  <a:pt x="3177707" y="5177041"/>
                  <a:pt x="3086063" y="5266536"/>
                  <a:pt x="2979905" y="5271897"/>
                </a:cubicBezTo>
                <a:cubicBezTo>
                  <a:pt x="2706385" y="5271839"/>
                  <a:pt x="2616479" y="5243791"/>
                  <a:pt x="2312675" y="5271897"/>
                </a:cubicBezTo>
                <a:cubicBezTo>
                  <a:pt x="2008871" y="5300004"/>
                  <a:pt x="1944906" y="5259604"/>
                  <a:pt x="1673246" y="5271897"/>
                </a:cubicBezTo>
                <a:cubicBezTo>
                  <a:pt x="1401586" y="5284190"/>
                  <a:pt x="1116635" y="5298635"/>
                  <a:pt x="922613" y="5271897"/>
                </a:cubicBezTo>
                <a:cubicBezTo>
                  <a:pt x="728591" y="5245159"/>
                  <a:pt x="461622" y="5280742"/>
                  <a:pt x="199780" y="5271897"/>
                </a:cubicBezTo>
                <a:cubicBezTo>
                  <a:pt x="98037" y="5258396"/>
                  <a:pt x="-8234" y="5186377"/>
                  <a:pt x="0" y="5072117"/>
                </a:cubicBezTo>
                <a:cubicBezTo>
                  <a:pt x="-5536" y="4947949"/>
                  <a:pt x="-21870" y="4787540"/>
                  <a:pt x="0" y="4522239"/>
                </a:cubicBezTo>
                <a:cubicBezTo>
                  <a:pt x="21870" y="4256938"/>
                  <a:pt x="24740" y="4217296"/>
                  <a:pt x="0" y="3972361"/>
                </a:cubicBezTo>
                <a:cubicBezTo>
                  <a:pt x="-24740" y="3727426"/>
                  <a:pt x="-10022" y="3476722"/>
                  <a:pt x="0" y="3227589"/>
                </a:cubicBezTo>
                <a:cubicBezTo>
                  <a:pt x="10022" y="2978456"/>
                  <a:pt x="-29809" y="2800935"/>
                  <a:pt x="0" y="2482818"/>
                </a:cubicBezTo>
                <a:cubicBezTo>
                  <a:pt x="29809" y="2164701"/>
                  <a:pt x="38151" y="1908305"/>
                  <a:pt x="0" y="1689323"/>
                </a:cubicBezTo>
                <a:cubicBezTo>
                  <a:pt x="-38151" y="1470341"/>
                  <a:pt x="5632" y="1193568"/>
                  <a:pt x="0" y="993275"/>
                </a:cubicBezTo>
                <a:cubicBezTo>
                  <a:pt x="-5632" y="792982"/>
                  <a:pt x="34056" y="514145"/>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6" name="Rounded Rectangle 15">
            <a:extLst>
              <a:ext uri="{FF2B5EF4-FFF2-40B4-BE49-F238E27FC236}">
                <a16:creationId xmlns:a16="http://schemas.microsoft.com/office/drawing/2014/main" id="{992CDBBB-985E-C4D1-5121-E0AE1E854506}"/>
              </a:ext>
            </a:extLst>
          </p:cNvPr>
          <p:cNvSpPr/>
          <p:nvPr/>
        </p:nvSpPr>
        <p:spPr>
          <a:xfrm>
            <a:off x="6044696" y="211543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sp>
        <p:nvSpPr>
          <p:cNvPr id="26" name="Rectangle 25">
            <a:extLst>
              <a:ext uri="{FF2B5EF4-FFF2-40B4-BE49-F238E27FC236}">
                <a16:creationId xmlns:a16="http://schemas.microsoft.com/office/drawing/2014/main" id="{F78E121D-EE64-263B-FB7B-FD3B3EA6638A}"/>
              </a:ext>
            </a:extLst>
          </p:cNvPr>
          <p:cNvSpPr/>
          <p:nvPr/>
        </p:nvSpPr>
        <p:spPr>
          <a:xfrm>
            <a:off x="6753671" y="178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34EF88C-1F4B-EA29-47D1-A1842FEFDAC7}"/>
              </a:ext>
            </a:extLst>
          </p:cNvPr>
          <p:cNvSpPr/>
          <p:nvPr/>
        </p:nvSpPr>
        <p:spPr>
          <a:xfrm>
            <a:off x="6064021"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E21FD55-AAAF-1695-5209-E0A7502E6A47}"/>
              </a:ext>
            </a:extLst>
          </p:cNvPr>
          <p:cNvSpPr/>
          <p:nvPr/>
        </p:nvSpPr>
        <p:spPr>
          <a:xfrm>
            <a:off x="6394738"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00B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a:extLst>
              <a:ext uri="{FF2B5EF4-FFF2-40B4-BE49-F238E27FC236}">
                <a16:creationId xmlns:a16="http://schemas.microsoft.com/office/drawing/2014/main" id="{2A245908-A48F-5D85-C000-484E65340887}"/>
              </a:ext>
            </a:extLst>
          </p:cNvPr>
          <p:cNvSpPr txBox="1"/>
          <p:nvPr/>
        </p:nvSpPr>
        <p:spPr>
          <a:xfrm>
            <a:off x="6587209"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New Context</a:t>
            </a:r>
          </a:p>
        </p:txBody>
      </p:sp>
      <p:pic>
        <p:nvPicPr>
          <p:cNvPr id="3" name="Picture 2" descr="A blue diamond with lights&#10;&#10;AI-generated content may be incorrect.">
            <a:extLst>
              <a:ext uri="{FF2B5EF4-FFF2-40B4-BE49-F238E27FC236}">
                <a16:creationId xmlns:a16="http://schemas.microsoft.com/office/drawing/2014/main" id="{82638DD2-BA6E-EC1C-1E5F-7B642B5C4644}"/>
              </a:ext>
            </a:extLst>
          </p:cNvPr>
          <p:cNvPicPr>
            <a:picLocks noChangeAspect="1"/>
          </p:cNvPicPr>
          <p:nvPr/>
        </p:nvPicPr>
        <p:blipFill>
          <a:blip r:embed="rId5"/>
          <a:stretch>
            <a:fillRect/>
          </a:stretch>
        </p:blipFill>
        <p:spPr>
          <a:xfrm>
            <a:off x="2884134" y="1645684"/>
            <a:ext cx="859683" cy="627632"/>
          </a:xfrm>
          <a:prstGeom prst="rect">
            <a:avLst/>
          </a:prstGeom>
        </p:spPr>
      </p:pic>
      <p:sp>
        <p:nvSpPr>
          <p:cNvPr id="4" name="Rectangle 3">
            <a:extLst>
              <a:ext uri="{FF2B5EF4-FFF2-40B4-BE49-F238E27FC236}">
                <a16:creationId xmlns:a16="http://schemas.microsoft.com/office/drawing/2014/main" id="{4BC979CA-4D7C-3AC8-EA2A-15B598860456}"/>
              </a:ext>
            </a:extLst>
          </p:cNvPr>
          <p:cNvSpPr/>
          <p:nvPr/>
        </p:nvSpPr>
        <p:spPr>
          <a:xfrm>
            <a:off x="3136392" y="1580574"/>
            <a:ext cx="778474"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diamond with lights&#10;&#10;AI-generated content may be incorrect.">
            <a:extLst>
              <a:ext uri="{FF2B5EF4-FFF2-40B4-BE49-F238E27FC236}">
                <a16:creationId xmlns:a16="http://schemas.microsoft.com/office/drawing/2014/main" id="{9985A858-2DCA-B92D-75DF-5698FB71688C}"/>
              </a:ext>
            </a:extLst>
          </p:cNvPr>
          <p:cNvPicPr>
            <a:picLocks noChangeAspect="1"/>
          </p:cNvPicPr>
          <p:nvPr/>
        </p:nvPicPr>
        <p:blipFill>
          <a:blip r:embed="rId5"/>
          <a:stretch>
            <a:fillRect/>
          </a:stretch>
        </p:blipFill>
        <p:spPr>
          <a:xfrm>
            <a:off x="2857180" y="3355567"/>
            <a:ext cx="859683" cy="627632"/>
          </a:xfrm>
          <a:prstGeom prst="rect">
            <a:avLst/>
          </a:prstGeom>
        </p:spPr>
      </p:pic>
      <p:sp>
        <p:nvSpPr>
          <p:cNvPr id="10" name="Rectangle 9">
            <a:extLst>
              <a:ext uri="{FF2B5EF4-FFF2-40B4-BE49-F238E27FC236}">
                <a16:creationId xmlns:a16="http://schemas.microsoft.com/office/drawing/2014/main" id="{2F12EFA8-D7E4-E388-641C-38041A13FCDB}"/>
              </a:ext>
            </a:extLst>
          </p:cNvPr>
          <p:cNvSpPr/>
          <p:nvPr/>
        </p:nvSpPr>
        <p:spPr>
          <a:xfrm>
            <a:off x="3236976" y="3290457"/>
            <a:ext cx="650936"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ue diamond with lights&#10;&#10;AI-generated content may be incorrect.">
            <a:extLst>
              <a:ext uri="{FF2B5EF4-FFF2-40B4-BE49-F238E27FC236}">
                <a16:creationId xmlns:a16="http://schemas.microsoft.com/office/drawing/2014/main" id="{63EA9244-BE1E-32CF-70B7-FE05085957E2}"/>
              </a:ext>
            </a:extLst>
          </p:cNvPr>
          <p:cNvPicPr>
            <a:picLocks noChangeAspect="1"/>
          </p:cNvPicPr>
          <p:nvPr/>
        </p:nvPicPr>
        <p:blipFill>
          <a:blip r:embed="rId5"/>
          <a:stretch>
            <a:fillRect/>
          </a:stretch>
        </p:blipFill>
        <p:spPr>
          <a:xfrm>
            <a:off x="2826447" y="5195223"/>
            <a:ext cx="859683" cy="627632"/>
          </a:xfrm>
          <a:prstGeom prst="rect">
            <a:avLst/>
          </a:prstGeom>
        </p:spPr>
      </p:pic>
      <p:sp>
        <p:nvSpPr>
          <p:cNvPr id="13" name="Rectangle 12">
            <a:extLst>
              <a:ext uri="{FF2B5EF4-FFF2-40B4-BE49-F238E27FC236}">
                <a16:creationId xmlns:a16="http://schemas.microsoft.com/office/drawing/2014/main" id="{6888FCBC-48F8-13CE-4E26-AD6BF84F9682}"/>
              </a:ext>
            </a:extLst>
          </p:cNvPr>
          <p:cNvSpPr/>
          <p:nvPr/>
        </p:nvSpPr>
        <p:spPr>
          <a:xfrm>
            <a:off x="3374135" y="5130113"/>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blue diamond with lights&#10;&#10;AI-generated content may be incorrect.">
            <a:extLst>
              <a:ext uri="{FF2B5EF4-FFF2-40B4-BE49-F238E27FC236}">
                <a16:creationId xmlns:a16="http://schemas.microsoft.com/office/drawing/2014/main" id="{DD25EF76-D241-0424-F160-2EA0A964B969}"/>
              </a:ext>
            </a:extLst>
          </p:cNvPr>
          <p:cNvPicPr>
            <a:picLocks noChangeAspect="1"/>
          </p:cNvPicPr>
          <p:nvPr/>
        </p:nvPicPr>
        <p:blipFill>
          <a:blip r:embed="rId5"/>
          <a:stretch>
            <a:fillRect/>
          </a:stretch>
        </p:blipFill>
        <p:spPr>
          <a:xfrm>
            <a:off x="7789018" y="1346040"/>
            <a:ext cx="859683" cy="627632"/>
          </a:xfrm>
          <a:prstGeom prst="rect">
            <a:avLst/>
          </a:prstGeom>
        </p:spPr>
      </p:pic>
      <p:sp>
        <p:nvSpPr>
          <p:cNvPr id="21" name="Rectangle 20">
            <a:extLst>
              <a:ext uri="{FF2B5EF4-FFF2-40B4-BE49-F238E27FC236}">
                <a16:creationId xmlns:a16="http://schemas.microsoft.com/office/drawing/2014/main" id="{C127B46B-0A11-B089-1CD1-C07C7FD92F8D}"/>
              </a:ext>
            </a:extLst>
          </p:cNvPr>
          <p:cNvSpPr/>
          <p:nvPr/>
        </p:nvSpPr>
        <p:spPr>
          <a:xfrm>
            <a:off x="8336706" y="1280930"/>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blue diamond with lights&#10;&#10;AI-generated content may be incorrect.">
            <a:extLst>
              <a:ext uri="{FF2B5EF4-FFF2-40B4-BE49-F238E27FC236}">
                <a16:creationId xmlns:a16="http://schemas.microsoft.com/office/drawing/2014/main" id="{F17360F7-94FA-A233-7CA2-649579DC9491}"/>
              </a:ext>
            </a:extLst>
          </p:cNvPr>
          <p:cNvPicPr>
            <a:picLocks noChangeAspect="1"/>
          </p:cNvPicPr>
          <p:nvPr/>
        </p:nvPicPr>
        <p:blipFill>
          <a:blip r:embed="rId5"/>
          <a:stretch>
            <a:fillRect/>
          </a:stretch>
        </p:blipFill>
        <p:spPr>
          <a:xfrm>
            <a:off x="7789018" y="2734813"/>
            <a:ext cx="859683" cy="627632"/>
          </a:xfrm>
          <a:prstGeom prst="rect">
            <a:avLst/>
          </a:prstGeom>
        </p:spPr>
      </p:pic>
      <p:sp>
        <p:nvSpPr>
          <p:cNvPr id="25" name="TextBox 24">
            <a:extLst>
              <a:ext uri="{FF2B5EF4-FFF2-40B4-BE49-F238E27FC236}">
                <a16:creationId xmlns:a16="http://schemas.microsoft.com/office/drawing/2014/main" id="{78AA4137-EBD7-C88E-071D-F1935775168E}"/>
              </a:ext>
            </a:extLst>
          </p:cNvPr>
          <p:cNvSpPr txBox="1"/>
          <p:nvPr/>
        </p:nvSpPr>
        <p:spPr>
          <a:xfrm>
            <a:off x="4536557" y="337441"/>
            <a:ext cx="4434227" cy="523220"/>
          </a:xfrm>
          <a:prstGeom prst="rect">
            <a:avLst/>
          </a:prstGeom>
          <a:noFill/>
        </p:spPr>
        <p:txBody>
          <a:bodyPr wrap="none" rtlCol="0">
            <a:spAutoFit/>
          </a:bodyPr>
          <a:lstStyle/>
          <a:p>
            <a:r>
              <a:rPr lang="en-US" sz="2800" dirty="0">
                <a:latin typeface="Ink Free" panose="03080402000500000000" pitchFamily="66" charset="0"/>
              </a:rPr>
              <a:t>Continuing in a New Context</a:t>
            </a:r>
          </a:p>
        </p:txBody>
      </p:sp>
    </p:spTree>
    <p:extLst>
      <p:ext uri="{BB962C8B-B14F-4D97-AF65-F5344CB8AC3E}">
        <p14:creationId xmlns:p14="http://schemas.microsoft.com/office/powerpoint/2010/main" val="4229743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203DAE-F9E0-07DD-F24F-A8D401277D9E}"/>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733A508-7694-1AF6-F67E-6DC5D1D2050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9968602-630D-80A1-8F4C-C9D938E17343}"/>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E25FD8D1-BBB6-F238-239E-7B9E8EF934BE}"/>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79BCE8F-BC9A-7D66-5C7C-5DD98E4A70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C597799E-8D51-2214-D531-C0E57085521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547BF060-2F81-C8F5-1B67-47C759122965}"/>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AAA1287D-9495-C54A-E926-BC6F55A2ACC2}"/>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337280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CC040-FE75-8EE3-109C-69C6F6A7BABC}"/>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14B247D6-4953-A186-713A-86AA77070CB4}"/>
              </a:ext>
            </a:extLst>
          </p:cNvPr>
          <p:cNvPicPr>
            <a:picLocks noChangeAspect="1"/>
          </p:cNvPicPr>
          <p:nvPr/>
        </p:nvPicPr>
        <p:blipFill>
          <a:blip r:embed="rId2"/>
          <a:stretch>
            <a:fillRect/>
          </a:stretch>
        </p:blipFill>
        <p:spPr>
          <a:xfrm>
            <a:off x="-1191" y="0"/>
            <a:ext cx="12193191" cy="6857330"/>
          </a:xfrm>
          <a:prstGeom prst="rect">
            <a:avLst/>
          </a:prstGeom>
        </p:spPr>
      </p:pic>
      <p:sp>
        <p:nvSpPr>
          <p:cNvPr id="6" name="Rectangle 5">
            <a:extLst>
              <a:ext uri="{FF2B5EF4-FFF2-40B4-BE49-F238E27FC236}">
                <a16:creationId xmlns:a16="http://schemas.microsoft.com/office/drawing/2014/main" id="{49EFD9A0-4B75-776D-21DB-27B0369897B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FE35C63-AA19-A0F3-F218-E543D02E829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841E4C9-8329-9251-5E15-18FF2C6C5EDD}"/>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46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327CF-0F3A-4EFF-56A7-40BD96D8264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FB23E2-08BF-9CB1-33E4-5DB036EC6C5E}"/>
              </a:ext>
            </a:extLst>
          </p:cNvPr>
          <p:cNvSpPr txBox="1"/>
          <p:nvPr/>
        </p:nvSpPr>
        <p:spPr>
          <a:xfrm>
            <a:off x="4549743" y="3044279"/>
            <a:ext cx="3092513" cy="769441"/>
          </a:xfrm>
          <a:prstGeom prst="rect">
            <a:avLst/>
          </a:prstGeom>
          <a:noFill/>
        </p:spPr>
        <p:txBody>
          <a:bodyPr wrap="none" rtlCol="0">
            <a:spAutoFit/>
          </a:bodyPr>
          <a:lstStyle/>
          <a:p>
            <a:r>
              <a:rPr lang="en-US" sz="4400" dirty="0">
                <a:latin typeface="Ink Free" panose="03080402000500000000" pitchFamily="66" charset="0"/>
              </a:rPr>
              <a:t>Bad Results</a:t>
            </a:r>
          </a:p>
        </p:txBody>
      </p:sp>
      <p:cxnSp>
        <p:nvCxnSpPr>
          <p:cNvPr id="4" name="Straight Connector 3">
            <a:extLst>
              <a:ext uri="{FF2B5EF4-FFF2-40B4-BE49-F238E27FC236}">
                <a16:creationId xmlns:a16="http://schemas.microsoft.com/office/drawing/2014/main" id="{33DC6931-8DEC-DF29-8438-55CB39AF6787}"/>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260F7EA-D06C-F772-337F-CED96A618A13}"/>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937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B6130-CBB0-6AE6-39C6-7F66FC503255}"/>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A5EC9E0F-6297-4968-9991-6F171D7B3ED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089F9411-5F08-8D2C-EC5D-4BBE8B7E92DB}"/>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A191BE17-C17B-C431-9705-5AABCE148F4F}"/>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4EC1DF0-A59A-516A-1764-5F999E61D512}"/>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A83BC-8B56-1C92-93F2-6ED9C4D34EDA}"/>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08CC342-8BCF-D744-FE78-0B3A428F8732}"/>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BB71B44-0D8A-3B4C-5FD4-54E50F85DE9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d">
            <a:extLst>
              <a:ext uri="{FF2B5EF4-FFF2-40B4-BE49-F238E27FC236}">
                <a16:creationId xmlns:a16="http://schemas.microsoft.com/office/drawing/2014/main" id="{3DDFD0D7-BD7C-33D7-2AC2-B96F8B221293}"/>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F3BCD48E-F43D-1CD7-91D9-EA5404C065C3}"/>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BE5F3A75-8B81-689B-8703-F0C1194443D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117A71C-9940-E4A7-33A3-913C72014917}"/>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85915CC-41D9-BE34-C11D-9816354D3338}"/>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A54AC968-A67B-9A1A-C642-C6E6234F87B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51152F6-EBA1-2F06-348D-656718723E25}"/>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30522C9-CAA8-E493-406A-0BD3616A24A9}"/>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green">
            <a:extLst>
              <a:ext uri="{FF2B5EF4-FFF2-40B4-BE49-F238E27FC236}">
                <a16:creationId xmlns:a16="http://schemas.microsoft.com/office/drawing/2014/main" id="{4CAF693B-1F3F-D5D0-C0A7-41007C5FF1B5}"/>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C354BE76-688A-DC4F-1FA5-08662EE00930}"/>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lue">
            <a:extLst>
              <a:ext uri="{FF2B5EF4-FFF2-40B4-BE49-F238E27FC236}">
                <a16:creationId xmlns:a16="http://schemas.microsoft.com/office/drawing/2014/main" id="{B51A5BC7-1027-24E2-8F2A-1D7F4D855FCD}"/>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E67F65-A4F6-CD31-1033-2370063D6B36}"/>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1167563-3CDE-6F88-5DF4-9E5C3DBDD6D9}"/>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23C775BD-E68B-8F1A-A8D9-6C91B320FA9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1947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29A6-475C-3E25-A1C8-D6A6B2DC824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EABBB50-F6BB-FE58-83E5-E549225BC8B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576E4C4D-0F53-A821-D2C6-0058B50BA39C}"/>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3F563085-BDDE-7C6E-C699-76CA24D2519B}"/>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4F402A6-E30F-5A0C-D52B-E1D92964916F}"/>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86F586C-D387-CFD3-3865-D05A64A84137}"/>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3D9243E-8F5A-F552-FE84-850FDD2353AC}"/>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7591588-A32D-1C7C-BB80-83BA4958C0C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350F397-0631-0514-5A2E-576775C5231A}"/>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31FED335-3046-031E-BCAC-B7A90C45A0DD}"/>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3218127-4715-0E90-4F09-2755BEA5274B}"/>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A0741C6-C8DD-EA6C-D491-4EE31043166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D853A0E6-0108-C358-F2B1-97C274562DEB}"/>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A5AEF65-4F33-1E2D-F5B2-11E938F0B52B}"/>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84637FC-C6C3-10F1-1782-BA2E6636BAE2}"/>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931901C5-1730-D442-9B15-9D60A0BBE83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EEF65A6-270D-792F-EA6E-A28CFE4C2572}"/>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7B7FA75-C068-ED1D-2E72-86428D721290}"/>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5C2267A2-ECA6-2CB5-2E0C-CED545907E0D}"/>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lue">
            <a:extLst>
              <a:ext uri="{FF2B5EF4-FFF2-40B4-BE49-F238E27FC236}">
                <a16:creationId xmlns:a16="http://schemas.microsoft.com/office/drawing/2014/main" id="{B8C2B2E9-C6E9-4A18-C7F0-C498BAAF7DC2}"/>
              </a:ext>
            </a:extLst>
          </p:cNvPr>
          <p:cNvSpPr/>
          <p:nvPr/>
        </p:nvSpPr>
        <p:spPr>
          <a:xfrm rot="16200000">
            <a:off x="4401095" y="3061725"/>
            <a:ext cx="769442" cy="734550"/>
          </a:xfrm>
          <a:custGeom>
            <a:avLst/>
            <a:gdLst>
              <a:gd name="csX0" fmla="*/ 0 w 769442"/>
              <a:gd name="csY0" fmla="*/ 0 h 734550"/>
              <a:gd name="csX1" fmla="*/ 400110 w 769442"/>
              <a:gd name="csY1" fmla="*/ 0 h 734550"/>
              <a:gd name="csX2" fmla="*/ 769442 w 769442"/>
              <a:gd name="csY2" fmla="*/ 0 h 734550"/>
              <a:gd name="csX3" fmla="*/ 769442 w 769442"/>
              <a:gd name="csY3" fmla="*/ 374621 h 734550"/>
              <a:gd name="csX4" fmla="*/ 769442 w 769442"/>
              <a:gd name="csY4" fmla="*/ 734550 h 734550"/>
              <a:gd name="csX5" fmla="*/ 400110 w 769442"/>
              <a:gd name="csY5" fmla="*/ 734550 h 734550"/>
              <a:gd name="csX6" fmla="*/ 0 w 769442"/>
              <a:gd name="csY6" fmla="*/ 734550 h 734550"/>
              <a:gd name="csX7" fmla="*/ 0 w 769442"/>
              <a:gd name="csY7" fmla="*/ 389312 h 734550"/>
              <a:gd name="csX8" fmla="*/ 0 w 769442"/>
              <a:gd name="csY8" fmla="*/ 0 h 734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769442" h="734550" fill="none" extrusionOk="0">
                <a:moveTo>
                  <a:pt x="0" y="0"/>
                </a:moveTo>
                <a:cubicBezTo>
                  <a:pt x="115597" y="3900"/>
                  <a:pt x="203106" y="2385"/>
                  <a:pt x="400110" y="0"/>
                </a:cubicBezTo>
                <a:cubicBezTo>
                  <a:pt x="597114" y="-2385"/>
                  <a:pt x="628666" y="15142"/>
                  <a:pt x="769442" y="0"/>
                </a:cubicBezTo>
                <a:cubicBezTo>
                  <a:pt x="755671" y="149641"/>
                  <a:pt x="772217" y="297977"/>
                  <a:pt x="769442" y="374621"/>
                </a:cubicBezTo>
                <a:cubicBezTo>
                  <a:pt x="766667" y="451265"/>
                  <a:pt x="758458" y="581437"/>
                  <a:pt x="769442" y="734550"/>
                </a:cubicBezTo>
                <a:cubicBezTo>
                  <a:pt x="584872" y="748056"/>
                  <a:pt x="550135" y="743349"/>
                  <a:pt x="400110" y="734550"/>
                </a:cubicBezTo>
                <a:cubicBezTo>
                  <a:pt x="250085" y="725751"/>
                  <a:pt x="92602" y="722020"/>
                  <a:pt x="0" y="734550"/>
                </a:cubicBezTo>
                <a:cubicBezTo>
                  <a:pt x="-9433" y="575580"/>
                  <a:pt x="-15018" y="494978"/>
                  <a:pt x="0" y="389312"/>
                </a:cubicBezTo>
                <a:cubicBezTo>
                  <a:pt x="15018" y="283646"/>
                  <a:pt x="-13479" y="182865"/>
                  <a:pt x="0" y="0"/>
                </a:cubicBezTo>
                <a:close/>
              </a:path>
              <a:path w="769442" h="734550" stroke="0" extrusionOk="0">
                <a:moveTo>
                  <a:pt x="0" y="0"/>
                </a:moveTo>
                <a:cubicBezTo>
                  <a:pt x="139965" y="-4045"/>
                  <a:pt x="290329" y="370"/>
                  <a:pt x="369332" y="0"/>
                </a:cubicBezTo>
                <a:cubicBezTo>
                  <a:pt x="448335" y="-370"/>
                  <a:pt x="608304" y="-11496"/>
                  <a:pt x="769442" y="0"/>
                </a:cubicBezTo>
                <a:cubicBezTo>
                  <a:pt x="787280" y="81751"/>
                  <a:pt x="779584" y="259786"/>
                  <a:pt x="769442" y="381966"/>
                </a:cubicBezTo>
                <a:cubicBezTo>
                  <a:pt x="759300" y="504146"/>
                  <a:pt x="755429" y="648147"/>
                  <a:pt x="769442" y="734550"/>
                </a:cubicBezTo>
                <a:cubicBezTo>
                  <a:pt x="588415" y="717595"/>
                  <a:pt x="505578" y="733954"/>
                  <a:pt x="369332" y="734550"/>
                </a:cubicBezTo>
                <a:cubicBezTo>
                  <a:pt x="233086" y="735147"/>
                  <a:pt x="111911" y="730184"/>
                  <a:pt x="0" y="734550"/>
                </a:cubicBezTo>
                <a:cubicBezTo>
                  <a:pt x="15865" y="601715"/>
                  <a:pt x="12718" y="484397"/>
                  <a:pt x="0" y="367275"/>
                </a:cubicBezTo>
                <a:cubicBezTo>
                  <a:pt x="-12718" y="250154"/>
                  <a:pt x="-15047" y="180148"/>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reen">
            <a:extLst>
              <a:ext uri="{FF2B5EF4-FFF2-40B4-BE49-F238E27FC236}">
                <a16:creationId xmlns:a16="http://schemas.microsoft.com/office/drawing/2014/main" id="{72DE303E-90CC-800B-3FCD-CED6949B355A}"/>
              </a:ext>
            </a:extLst>
          </p:cNvPr>
          <p:cNvSpPr/>
          <p:nvPr/>
        </p:nvSpPr>
        <p:spPr>
          <a:xfrm>
            <a:off x="6805581" y="3483143"/>
            <a:ext cx="624727" cy="642655"/>
          </a:xfrm>
          <a:custGeom>
            <a:avLst/>
            <a:gdLst>
              <a:gd name="csX0" fmla="*/ 0 w 624727"/>
              <a:gd name="csY0" fmla="*/ 0 h 642655"/>
              <a:gd name="csX1" fmla="*/ 324858 w 624727"/>
              <a:gd name="csY1" fmla="*/ 0 h 642655"/>
              <a:gd name="csX2" fmla="*/ 624727 w 624727"/>
              <a:gd name="csY2" fmla="*/ 0 h 642655"/>
              <a:gd name="csX3" fmla="*/ 624727 w 624727"/>
              <a:gd name="csY3" fmla="*/ 327754 h 642655"/>
              <a:gd name="csX4" fmla="*/ 624727 w 624727"/>
              <a:gd name="csY4" fmla="*/ 642655 h 642655"/>
              <a:gd name="csX5" fmla="*/ 324858 w 624727"/>
              <a:gd name="csY5" fmla="*/ 642655 h 642655"/>
              <a:gd name="csX6" fmla="*/ 0 w 624727"/>
              <a:gd name="csY6" fmla="*/ 642655 h 642655"/>
              <a:gd name="csX7" fmla="*/ 0 w 624727"/>
              <a:gd name="csY7" fmla="*/ 340607 h 642655"/>
              <a:gd name="csX8" fmla="*/ 0 w 624727"/>
              <a:gd name="csY8" fmla="*/ 0 h 6426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624727" h="642655" fill="none" extrusionOk="0">
                <a:moveTo>
                  <a:pt x="0" y="0"/>
                </a:moveTo>
                <a:cubicBezTo>
                  <a:pt x="71551" y="-7143"/>
                  <a:pt x="209884" y="11887"/>
                  <a:pt x="324858" y="0"/>
                </a:cubicBezTo>
                <a:cubicBezTo>
                  <a:pt x="439832" y="-11887"/>
                  <a:pt x="492935" y="27672"/>
                  <a:pt x="624727" y="0"/>
                </a:cubicBezTo>
                <a:cubicBezTo>
                  <a:pt x="654941" y="81876"/>
                  <a:pt x="590810" y="183123"/>
                  <a:pt x="624727" y="327754"/>
                </a:cubicBezTo>
                <a:cubicBezTo>
                  <a:pt x="658644" y="472385"/>
                  <a:pt x="600890" y="506799"/>
                  <a:pt x="624727" y="642655"/>
                </a:cubicBezTo>
                <a:cubicBezTo>
                  <a:pt x="510488" y="652292"/>
                  <a:pt x="456725" y="639346"/>
                  <a:pt x="324858" y="642655"/>
                </a:cubicBezTo>
                <a:cubicBezTo>
                  <a:pt x="192991" y="645964"/>
                  <a:pt x="102075" y="610562"/>
                  <a:pt x="0" y="642655"/>
                </a:cubicBezTo>
                <a:cubicBezTo>
                  <a:pt x="-22884" y="541052"/>
                  <a:pt x="24073" y="406952"/>
                  <a:pt x="0" y="340607"/>
                </a:cubicBezTo>
                <a:cubicBezTo>
                  <a:pt x="-24073" y="274262"/>
                  <a:pt x="15830" y="140144"/>
                  <a:pt x="0" y="0"/>
                </a:cubicBezTo>
                <a:close/>
              </a:path>
              <a:path w="624727" h="642655" stroke="0" extrusionOk="0">
                <a:moveTo>
                  <a:pt x="0" y="0"/>
                </a:moveTo>
                <a:cubicBezTo>
                  <a:pt x="138719" y="-12366"/>
                  <a:pt x="228280" y="9190"/>
                  <a:pt x="299869" y="0"/>
                </a:cubicBezTo>
                <a:cubicBezTo>
                  <a:pt x="371458" y="-9190"/>
                  <a:pt x="513489" y="35273"/>
                  <a:pt x="624727" y="0"/>
                </a:cubicBezTo>
                <a:cubicBezTo>
                  <a:pt x="645299" y="121415"/>
                  <a:pt x="621264" y="244942"/>
                  <a:pt x="624727" y="334181"/>
                </a:cubicBezTo>
                <a:cubicBezTo>
                  <a:pt x="628190" y="423420"/>
                  <a:pt x="616460" y="492879"/>
                  <a:pt x="624727" y="642655"/>
                </a:cubicBezTo>
                <a:cubicBezTo>
                  <a:pt x="483163" y="667900"/>
                  <a:pt x="376181" y="636772"/>
                  <a:pt x="299869" y="642655"/>
                </a:cubicBezTo>
                <a:cubicBezTo>
                  <a:pt x="223557" y="648538"/>
                  <a:pt x="63881" y="637042"/>
                  <a:pt x="0" y="642655"/>
                </a:cubicBezTo>
                <a:cubicBezTo>
                  <a:pt x="-13890" y="573566"/>
                  <a:pt x="1183" y="457398"/>
                  <a:pt x="0" y="321328"/>
                </a:cubicBezTo>
                <a:cubicBezTo>
                  <a:pt x="-1183" y="185258"/>
                  <a:pt x="18459" y="100998"/>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a:extLst>
              <a:ext uri="{FF2B5EF4-FFF2-40B4-BE49-F238E27FC236}">
                <a16:creationId xmlns:a16="http://schemas.microsoft.com/office/drawing/2014/main" id="{33A5C403-871D-6B36-6DAD-49DE71CCB9A7}"/>
              </a:ext>
            </a:extLst>
          </p:cNvPr>
          <p:cNvSpPr/>
          <p:nvPr/>
        </p:nvSpPr>
        <p:spPr>
          <a:xfrm>
            <a:off x="5948802" y="3804470"/>
            <a:ext cx="1007378" cy="1005404"/>
          </a:xfrm>
          <a:custGeom>
            <a:avLst/>
            <a:gdLst>
              <a:gd name="csX0" fmla="*/ 0 w 1007378"/>
              <a:gd name="csY0" fmla="*/ 0 h 1005404"/>
              <a:gd name="csX1" fmla="*/ 523837 w 1007378"/>
              <a:gd name="csY1" fmla="*/ 0 h 1005404"/>
              <a:gd name="csX2" fmla="*/ 1007378 w 1007378"/>
              <a:gd name="csY2" fmla="*/ 0 h 1005404"/>
              <a:gd name="csX3" fmla="*/ 1007378 w 1007378"/>
              <a:gd name="csY3" fmla="*/ 512756 h 1005404"/>
              <a:gd name="csX4" fmla="*/ 1007378 w 1007378"/>
              <a:gd name="csY4" fmla="*/ 1005404 h 1005404"/>
              <a:gd name="csX5" fmla="*/ 523837 w 1007378"/>
              <a:gd name="csY5" fmla="*/ 1005404 h 1005404"/>
              <a:gd name="csX6" fmla="*/ 0 w 1007378"/>
              <a:gd name="csY6" fmla="*/ 1005404 h 1005404"/>
              <a:gd name="csX7" fmla="*/ 0 w 1007378"/>
              <a:gd name="csY7" fmla="*/ 532864 h 1005404"/>
              <a:gd name="csX8" fmla="*/ 0 w 1007378"/>
              <a:gd name="csY8" fmla="*/ 0 h 100540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1007378" h="1005404" fill="none" extrusionOk="0">
                <a:moveTo>
                  <a:pt x="0" y="0"/>
                </a:moveTo>
                <a:cubicBezTo>
                  <a:pt x="195181" y="-23263"/>
                  <a:pt x="314681" y="32812"/>
                  <a:pt x="523837" y="0"/>
                </a:cubicBezTo>
                <a:cubicBezTo>
                  <a:pt x="732993" y="-32812"/>
                  <a:pt x="766966" y="26340"/>
                  <a:pt x="1007378" y="0"/>
                </a:cubicBezTo>
                <a:cubicBezTo>
                  <a:pt x="1068320" y="116264"/>
                  <a:pt x="956845" y="268091"/>
                  <a:pt x="1007378" y="512756"/>
                </a:cubicBezTo>
                <a:cubicBezTo>
                  <a:pt x="1057911" y="757421"/>
                  <a:pt x="994893" y="832277"/>
                  <a:pt x="1007378" y="1005404"/>
                </a:cubicBezTo>
                <a:cubicBezTo>
                  <a:pt x="909073" y="1027264"/>
                  <a:pt x="751233" y="991575"/>
                  <a:pt x="523837" y="1005404"/>
                </a:cubicBezTo>
                <a:cubicBezTo>
                  <a:pt x="296441" y="1019233"/>
                  <a:pt x="128305" y="972426"/>
                  <a:pt x="0" y="1005404"/>
                </a:cubicBezTo>
                <a:cubicBezTo>
                  <a:pt x="-22182" y="800816"/>
                  <a:pt x="13299" y="683275"/>
                  <a:pt x="0" y="532864"/>
                </a:cubicBezTo>
                <a:cubicBezTo>
                  <a:pt x="-13299" y="382453"/>
                  <a:pt x="61398" y="174001"/>
                  <a:pt x="0" y="0"/>
                </a:cubicBezTo>
                <a:close/>
              </a:path>
              <a:path w="1007378" h="1005404" stroke="0" extrusionOk="0">
                <a:moveTo>
                  <a:pt x="0" y="0"/>
                </a:moveTo>
                <a:cubicBezTo>
                  <a:pt x="114846" y="-50081"/>
                  <a:pt x="347920" y="23044"/>
                  <a:pt x="483541" y="0"/>
                </a:cubicBezTo>
                <a:cubicBezTo>
                  <a:pt x="619162" y="-23044"/>
                  <a:pt x="873114" y="41275"/>
                  <a:pt x="1007378" y="0"/>
                </a:cubicBezTo>
                <a:cubicBezTo>
                  <a:pt x="1052422" y="166027"/>
                  <a:pt x="998923" y="415850"/>
                  <a:pt x="1007378" y="522810"/>
                </a:cubicBezTo>
                <a:cubicBezTo>
                  <a:pt x="1015833" y="629770"/>
                  <a:pt x="953758" y="822137"/>
                  <a:pt x="1007378" y="1005404"/>
                </a:cubicBezTo>
                <a:cubicBezTo>
                  <a:pt x="873662" y="1039133"/>
                  <a:pt x="598061" y="993828"/>
                  <a:pt x="483541" y="1005404"/>
                </a:cubicBezTo>
                <a:cubicBezTo>
                  <a:pt x="369021" y="1016980"/>
                  <a:pt x="216128" y="949460"/>
                  <a:pt x="0" y="1005404"/>
                </a:cubicBezTo>
                <a:cubicBezTo>
                  <a:pt x="-54887" y="894177"/>
                  <a:pt x="6582" y="612520"/>
                  <a:pt x="0" y="502702"/>
                </a:cubicBezTo>
                <a:cubicBezTo>
                  <a:pt x="-6582" y="392884"/>
                  <a:pt x="22969" y="22475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27166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513CB39-6EF4-86B7-7ED7-005AD671C99D}"/>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973BB26A-4D99-1558-9BA1-E9BA511ABE59}"/>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7B5A9DC3-4807-D37D-4721-B27AD89C2D2A}"/>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79945453-97FF-8E82-582D-0390E98ABD1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490D1CF5-5415-1529-B857-A05523169266}"/>
              </a:ext>
            </a:extLst>
          </p:cNvPr>
          <p:cNvSpPr txBox="1"/>
          <p:nvPr/>
        </p:nvSpPr>
        <p:spPr>
          <a:xfrm>
            <a:off x="1142142" y="810893"/>
            <a:ext cx="2639168" cy="3539430"/>
          </a:xfrm>
          <a:prstGeom prst="rect">
            <a:avLst/>
          </a:prstGeom>
          <a:noFill/>
        </p:spPr>
        <p:txBody>
          <a:bodyPr wrap="square" rtlCol="0">
            <a:spAutoFit/>
          </a:bodyPr>
          <a:lstStyle/>
          <a:p>
            <a:r>
              <a:rPr lang="en-US" sz="1600"/>
              <a:t>Bla blabla bla bla. Bla bla bla, bla bla bla bla blabla bla. Blabla? Bla bla bla bla:</a:t>
            </a:r>
            <a:br>
              <a:rPr lang="en-US" sz="1600"/>
            </a:br>
            <a:r>
              <a:rPr lang="en-US" sz="1600"/>
              <a:t>1. Bla? </a:t>
            </a:r>
          </a:p>
          <a:p>
            <a:r>
              <a:rPr lang="en-US" sz="1600"/>
              <a:t>2. Bla bla blabla? </a:t>
            </a:r>
          </a:p>
          <a:p>
            <a:r>
              <a:rPr lang="en-US" sz="1600"/>
              <a:t>3. Bla bla blablabla? </a:t>
            </a:r>
          </a:p>
          <a:p>
            <a:r>
              <a:rPr lang="en-US" sz="1600"/>
              <a:t>4. Blablabla bla bla bla? </a:t>
            </a:r>
          </a:p>
          <a:p>
            <a:r>
              <a:rPr lang="en-US" sz="1600"/>
              <a:t>5. Bla bla? </a:t>
            </a:r>
          </a:p>
          <a:p>
            <a:r>
              <a:rPr lang="en-US" sz="1600"/>
              <a:t>6. Blabla? </a:t>
            </a:r>
          </a:p>
          <a:p>
            <a:r>
              <a:rPr lang="en-US" sz="1600"/>
              <a:t>7. Bla bla? </a:t>
            </a:r>
          </a:p>
          <a:p>
            <a:r>
              <a:rPr lang="en-US" sz="1600"/>
              <a:t>8. Blabla bla bla? </a:t>
            </a:r>
          </a:p>
          <a:p>
            <a:r>
              <a:rPr lang="en-US" sz="1600"/>
              <a:t>9. Bla bla blabla bla bla. Bla? 10. Bla bla bla? </a:t>
            </a:r>
          </a:p>
          <a:p>
            <a:r>
              <a:rPr lang="en-US" sz="1600"/>
              <a:t>Bla blabla bla blabla bla!</a:t>
            </a:r>
            <a:endParaRPr lang="en-US" sz="1400"/>
          </a:p>
        </p:txBody>
      </p:sp>
      <p:sp>
        <p:nvSpPr>
          <p:cNvPr id="19" name="Rounded Rectangle 18">
            <a:extLst>
              <a:ext uri="{FF2B5EF4-FFF2-40B4-BE49-F238E27FC236}">
                <a16:creationId xmlns:a16="http://schemas.microsoft.com/office/drawing/2014/main" id="{1E0637C0-2B30-68C4-24AF-22A26A12436F}"/>
              </a:ext>
            </a:extLst>
          </p:cNvPr>
          <p:cNvSpPr/>
          <p:nvPr/>
        </p:nvSpPr>
        <p:spPr>
          <a:xfrm>
            <a:off x="993574" y="4382097"/>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only one question at a time</a:t>
            </a:r>
          </a:p>
        </p:txBody>
      </p:sp>
      <p:sp>
        <p:nvSpPr>
          <p:cNvPr id="20" name="TextBox 19">
            <a:extLst>
              <a:ext uri="{FF2B5EF4-FFF2-40B4-BE49-F238E27FC236}">
                <a16:creationId xmlns:a16="http://schemas.microsoft.com/office/drawing/2014/main" id="{D6D3A163-E462-3892-7109-9F187EEDCE8A}"/>
              </a:ext>
            </a:extLst>
          </p:cNvPr>
          <p:cNvSpPr txBox="1"/>
          <p:nvPr/>
        </p:nvSpPr>
        <p:spPr>
          <a:xfrm>
            <a:off x="1107284" y="5053323"/>
            <a:ext cx="2560316" cy="923330"/>
          </a:xfrm>
          <a:prstGeom prst="rect">
            <a:avLst/>
          </a:prstGeom>
          <a:noFill/>
        </p:spPr>
        <p:txBody>
          <a:bodyPr wrap="none" rtlCol="0">
            <a:spAutoFit/>
          </a:bodyPr>
          <a:lstStyle/>
          <a:p>
            <a:r>
              <a:rPr lang="en-US"/>
              <a:t>You’re absolutely right!</a:t>
            </a:r>
          </a:p>
          <a:p>
            <a:r>
              <a:rPr lang="en-US"/>
              <a:t>Bla bla blablabla bla bla. </a:t>
            </a:r>
          </a:p>
          <a:p>
            <a:r>
              <a:rPr lang="en-US"/>
              <a:t>Bla bla?</a:t>
            </a:r>
          </a:p>
        </p:txBody>
      </p:sp>
    </p:spTree>
    <p:extLst>
      <p:ext uri="{BB962C8B-B14F-4D97-AF65-F5344CB8AC3E}">
        <p14:creationId xmlns:p14="http://schemas.microsoft.com/office/powerpoint/2010/main" val="399397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706419-E6FF-18B0-C291-36437ABE575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572116C1-CBD7-BBDF-6716-B3CAB654D396}"/>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4650D883-2B71-DA52-8216-272F4BEC8D18}"/>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C2BCF5D7-E363-4226-795E-5FF590B9D040}"/>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05F45577-C361-3397-6FFA-BDE20B188064}"/>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C82CBC8B-0CF2-F17C-C21A-6F19A5E469FB}"/>
              </a:ext>
            </a:extLst>
          </p:cNvPr>
          <p:cNvSpPr txBox="1"/>
          <p:nvPr/>
        </p:nvSpPr>
        <p:spPr>
          <a:xfrm>
            <a:off x="1142142" y="810893"/>
            <a:ext cx="2639168" cy="3046988"/>
          </a:xfrm>
          <a:prstGeom prst="rect">
            <a:avLst/>
          </a:prstGeom>
          <a:noFill/>
        </p:spPr>
        <p:txBody>
          <a:bodyPr wrap="square" rtlCol="0">
            <a:spAutoFit/>
          </a:bodyPr>
          <a:lstStyle/>
          <a:p>
            <a:r>
              <a:rPr lang="en-US" sz="1600"/>
              <a:t>Bla blabla bla bla... Bla bla bla, bla bla bla bla blabla bla. Blabla bla bla bla bla. Bla bla blabla bla bla bla blabla. Bla bla bla blabla bla bla. Blablabla bla bla bla bla bla. Bla bla blabla bla! Blabla bla bla bla. Bla bla blabla bla. Blabla bla bla bla bla. Bla bla blabla bla bla bla bla bla. Bla bla bla blabla. Bla blabla bla blabla bla?</a:t>
            </a:r>
          </a:p>
        </p:txBody>
      </p:sp>
      <p:sp>
        <p:nvSpPr>
          <p:cNvPr id="19" name="Rounded Rectangle 18">
            <a:extLst>
              <a:ext uri="{FF2B5EF4-FFF2-40B4-BE49-F238E27FC236}">
                <a16:creationId xmlns:a16="http://schemas.microsoft.com/office/drawing/2014/main" id="{9440857F-FD4A-692B-9E08-3A4F1D67EE6F}"/>
              </a:ext>
            </a:extLst>
          </p:cNvPr>
          <p:cNvSpPr/>
          <p:nvPr/>
        </p:nvSpPr>
        <p:spPr>
          <a:xfrm>
            <a:off x="993574" y="3987106"/>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Much more succinct please</a:t>
            </a:r>
          </a:p>
        </p:txBody>
      </p:sp>
      <p:sp>
        <p:nvSpPr>
          <p:cNvPr id="20" name="TextBox 19">
            <a:extLst>
              <a:ext uri="{FF2B5EF4-FFF2-40B4-BE49-F238E27FC236}">
                <a16:creationId xmlns:a16="http://schemas.microsoft.com/office/drawing/2014/main" id="{C8FFEC37-D3F4-47DC-F279-250C0D5716D2}"/>
              </a:ext>
            </a:extLst>
          </p:cNvPr>
          <p:cNvSpPr txBox="1"/>
          <p:nvPr/>
        </p:nvSpPr>
        <p:spPr>
          <a:xfrm>
            <a:off x="1143000" y="4672584"/>
            <a:ext cx="2621230" cy="646331"/>
          </a:xfrm>
          <a:prstGeom prst="rect">
            <a:avLst/>
          </a:prstGeom>
          <a:noFill/>
        </p:spPr>
        <p:txBody>
          <a:bodyPr wrap="none" rtlCol="0">
            <a:spAutoFit/>
          </a:bodyPr>
          <a:lstStyle/>
          <a:p>
            <a:r>
              <a:rPr lang="en-US"/>
              <a:t>Bla bla bla bla, bla bla. Bla</a:t>
            </a:r>
          </a:p>
          <a:p>
            <a:r>
              <a:rPr lang="en-US"/>
              <a:t>bla blabla? Bla bla?</a:t>
            </a:r>
          </a:p>
        </p:txBody>
      </p:sp>
    </p:spTree>
    <p:extLst>
      <p:ext uri="{BB962C8B-B14F-4D97-AF65-F5344CB8AC3E}">
        <p14:creationId xmlns:p14="http://schemas.microsoft.com/office/powerpoint/2010/main" val="74247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32D15C-BA93-4EF6-32EF-D027581EC81C}"/>
              </a:ext>
            </a:extLst>
          </p:cNvPr>
          <p:cNvSpPr txBox="1"/>
          <p:nvPr/>
        </p:nvSpPr>
        <p:spPr>
          <a:xfrm>
            <a:off x="5046356" y="2296469"/>
            <a:ext cx="6034024" cy="1754326"/>
          </a:xfrm>
          <a:prstGeom prst="rect">
            <a:avLst/>
          </a:prstGeom>
          <a:noFill/>
        </p:spPr>
        <p:txBody>
          <a:bodyPr wrap="none" rtlCol="0">
            <a:spAutoFit/>
          </a:bodyPr>
          <a:lstStyle/>
          <a:p>
            <a:r>
              <a:rPr lang="en-US" b="1"/>
              <a:t>Zoom out: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shorter</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more succinct</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“Describe architecture on the </a:t>
            </a:r>
            <a:r>
              <a:rPr lang="en-US" b="1">
                <a:solidFill>
                  <a:schemeClr val="accent5">
                    <a:lumMod val="50000"/>
                  </a:schemeClr>
                </a:solidFill>
                <a:latin typeface="Fira Code" pitchFamily="49" charset="0"/>
                <a:ea typeface="Fira Code" pitchFamily="49" charset="0"/>
                <a:cs typeface="Fira Code" pitchFamily="49" charset="0"/>
              </a:rPr>
              <a:t>high level</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“Give me a </a:t>
            </a:r>
            <a:r>
              <a:rPr lang="en-US" b="1">
                <a:solidFill>
                  <a:schemeClr val="accent5">
                    <a:lumMod val="50000"/>
                  </a:schemeClr>
                </a:solidFill>
                <a:latin typeface="Fira Code" pitchFamily="49" charset="0"/>
                <a:ea typeface="Fira Code" pitchFamily="49" charset="0"/>
                <a:cs typeface="Fira Code" pitchFamily="49" charset="0"/>
              </a:rPr>
              <a:t>TLDR</a:t>
            </a:r>
            <a:r>
              <a:rPr lang="en-US">
                <a:solidFill>
                  <a:schemeClr val="accent5">
                    <a:lumMod val="50000"/>
                  </a:schemeClr>
                </a:solidFill>
                <a:latin typeface="Fira Code" pitchFamily="49" charset="0"/>
                <a:ea typeface="Fira Code" pitchFamily="49" charset="0"/>
                <a:cs typeface="Fira Code" pitchFamily="49" charset="0"/>
              </a:rPr>
              <a:t> of this”</a:t>
            </a:r>
          </a:p>
          <a:p>
            <a:endParaRPr lang="en-US"/>
          </a:p>
        </p:txBody>
      </p:sp>
      <p:sp>
        <p:nvSpPr>
          <p:cNvPr id="3" name="TextBox 2">
            <a:extLst>
              <a:ext uri="{FF2B5EF4-FFF2-40B4-BE49-F238E27FC236}">
                <a16:creationId xmlns:a16="http://schemas.microsoft.com/office/drawing/2014/main" id="{FEBEA901-987C-27F6-E202-81326C810FF8}"/>
              </a:ext>
            </a:extLst>
          </p:cNvPr>
          <p:cNvSpPr txBox="1"/>
          <p:nvPr/>
        </p:nvSpPr>
        <p:spPr>
          <a:xfrm>
            <a:off x="692939" y="2540909"/>
            <a:ext cx="3050835"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makes the meaning scannable</a:t>
            </a:r>
          </a:p>
        </p:txBody>
      </p:sp>
      <p:sp>
        <p:nvSpPr>
          <p:cNvPr id="4" name="TextBox 3">
            <a:extLst>
              <a:ext uri="{FF2B5EF4-FFF2-40B4-BE49-F238E27FC236}">
                <a16:creationId xmlns:a16="http://schemas.microsoft.com/office/drawing/2014/main" id="{7B924BFF-4C3C-3004-366C-7B8C1AA0177F}"/>
              </a:ext>
            </a:extLst>
          </p:cNvPr>
          <p:cNvSpPr txBox="1"/>
          <p:nvPr/>
        </p:nvSpPr>
        <p:spPr>
          <a:xfrm>
            <a:off x="692938" y="3059668"/>
            <a:ext cx="3656770"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really helps with doc maintainability</a:t>
            </a:r>
          </a:p>
        </p:txBody>
      </p:sp>
    </p:spTree>
    <p:extLst>
      <p:ext uri="{BB962C8B-B14F-4D97-AF65-F5344CB8AC3E}">
        <p14:creationId xmlns:p14="http://schemas.microsoft.com/office/powerpoint/2010/main" val="32302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2CDDB7-C4B6-D315-8351-80FEA8A65FA9}"/>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EBDB16A-9FD9-7DB4-A3D4-E1CF0723819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6ABA5C1-FD6A-1703-6C89-663D529334D7}"/>
              </a:ext>
            </a:extLst>
          </p:cNvPr>
          <p:cNvSpPr txBox="1"/>
          <p:nvPr/>
        </p:nvSpPr>
        <p:spPr>
          <a:xfrm>
            <a:off x="3906137" y="4356958"/>
            <a:ext cx="4379725" cy="769441"/>
          </a:xfrm>
          <a:prstGeom prst="rect">
            <a:avLst/>
          </a:prstGeom>
          <a:noFill/>
        </p:spPr>
        <p:txBody>
          <a:bodyPr wrap="none" rtlCol="0">
            <a:spAutoFit/>
          </a:bodyPr>
          <a:lstStyle/>
          <a:p>
            <a:r>
              <a:rPr lang="en-US" sz="4400" dirty="0">
                <a:latin typeface="Ink Free" panose="03080402000500000000" pitchFamily="66" charset="0"/>
              </a:rPr>
              <a:t>Noise Cancellation</a:t>
            </a:r>
          </a:p>
        </p:txBody>
      </p:sp>
      <p:cxnSp>
        <p:nvCxnSpPr>
          <p:cNvPr id="44" name="Straight Connector 43">
            <a:extLst>
              <a:ext uri="{FF2B5EF4-FFF2-40B4-BE49-F238E27FC236}">
                <a16:creationId xmlns:a16="http://schemas.microsoft.com/office/drawing/2014/main" id="{8E854E9F-EECA-5251-AD3E-29C75B6B22A5}"/>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083DB8DE-CFEF-B080-AE76-06C453EB87D6}"/>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descr="A black puzzle piece with a missing piece&#10;&#10;AI-generated content may be incorrect.">
            <a:extLst>
              <a:ext uri="{FF2B5EF4-FFF2-40B4-BE49-F238E27FC236}">
                <a16:creationId xmlns:a16="http://schemas.microsoft.com/office/drawing/2014/main" id="{0E752843-EC6D-0D69-142E-7E3EA80E97EA}"/>
              </a:ext>
            </a:extLst>
          </p:cNvPr>
          <p:cNvPicPr>
            <a:picLocks noChangeAspect="1"/>
          </p:cNvPicPr>
          <p:nvPr/>
        </p:nvPicPr>
        <p:blipFill>
          <a:blip r:embed="rId3"/>
          <a:stretch>
            <a:fillRect/>
          </a:stretch>
        </p:blipFill>
        <p:spPr>
          <a:xfrm rot="7441241">
            <a:off x="3113645" y="4468041"/>
            <a:ext cx="834260" cy="547275"/>
          </a:xfrm>
          <a:prstGeom prst="rect">
            <a:avLst/>
          </a:prstGeom>
        </p:spPr>
      </p:pic>
      <p:pic>
        <p:nvPicPr>
          <p:cNvPr id="9" name="Picture 8" descr="A paper with text on it&#10;&#10;AI-generated content may be incorrect.">
            <a:extLst>
              <a:ext uri="{FF2B5EF4-FFF2-40B4-BE49-F238E27FC236}">
                <a16:creationId xmlns:a16="http://schemas.microsoft.com/office/drawing/2014/main" id="{44F724D4-7830-0EC9-7C61-9D5E63C2B969}"/>
              </a:ext>
            </a:extLst>
          </p:cNvPr>
          <p:cNvPicPr>
            <a:picLocks noChangeAspect="1"/>
          </p:cNvPicPr>
          <p:nvPr/>
        </p:nvPicPr>
        <p:blipFill>
          <a:blip r:embed="rId4"/>
          <a:stretch>
            <a:fillRect/>
          </a:stretch>
        </p:blipFill>
        <p:spPr>
          <a:xfrm>
            <a:off x="5317167" y="1533747"/>
            <a:ext cx="1540474" cy="1797220"/>
          </a:xfrm>
          <a:prstGeom prst="rect">
            <a:avLst/>
          </a:prstGeom>
        </p:spPr>
      </p:pic>
    </p:spTree>
    <p:extLst>
      <p:ext uri="{BB962C8B-B14F-4D97-AF65-F5344CB8AC3E}">
        <p14:creationId xmlns:p14="http://schemas.microsoft.com/office/powerpoint/2010/main" val="1040127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0BFED-79E2-3E27-11DA-0175EB4CBD59}"/>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7A0C355C-ECE0-E67F-7078-3FB337698EB5}"/>
              </a:ext>
            </a:extLst>
          </p:cNvPr>
          <p:cNvPicPr>
            <a:picLocks noChangeAspect="1"/>
          </p:cNvPicPr>
          <p:nvPr/>
        </p:nvPicPr>
        <p:blipFill>
          <a:blip r:embed="rId2"/>
          <a:stretch>
            <a:fillRect/>
          </a:stretch>
        </p:blipFill>
        <p:spPr>
          <a:xfrm>
            <a:off x="-1191" y="0"/>
            <a:ext cx="12193191" cy="6857330"/>
          </a:xfrm>
          <a:prstGeom prst="rect">
            <a:avLst/>
          </a:prstGeom>
        </p:spPr>
      </p:pic>
      <p:sp>
        <p:nvSpPr>
          <p:cNvPr id="7" name="Rectangle 6">
            <a:extLst>
              <a:ext uri="{FF2B5EF4-FFF2-40B4-BE49-F238E27FC236}">
                <a16:creationId xmlns:a16="http://schemas.microsoft.com/office/drawing/2014/main" id="{7E2F5488-F537-490C-9882-B25AA874C9F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8CCA399-7CB0-7ECD-161A-B8676FC687D2}"/>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38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09C58-D3C3-53E0-304D-A6C3447BFCE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77E5DFE-FC44-315A-D2A3-752FB646465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A726E1CA-1737-9AD1-F615-2ADCBE3885A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5AC1A66-A1F4-5049-61A3-ED7A476864B8}"/>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463A537-5C3B-0A66-BD32-D6D2C90A481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88AB1BBB-BDE0-3B41-4B34-2C807C2251B7}"/>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128" name="Rounded Rectangle 127">
            <a:extLst>
              <a:ext uri="{FF2B5EF4-FFF2-40B4-BE49-F238E27FC236}">
                <a16:creationId xmlns:a16="http://schemas.microsoft.com/office/drawing/2014/main" id="{D93940A9-BD69-C3EB-1C75-BB03029092AC}"/>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2" name="Rounded Rectangle 11">
            <a:extLst>
              <a:ext uri="{FF2B5EF4-FFF2-40B4-BE49-F238E27FC236}">
                <a16:creationId xmlns:a16="http://schemas.microsoft.com/office/drawing/2014/main" id="{8B7C8F17-7F99-821D-DFF4-F206B0E19751}"/>
              </a:ext>
            </a:extLst>
          </p:cNvPr>
          <p:cNvSpPr/>
          <p:nvPr/>
        </p:nvSpPr>
        <p:spPr>
          <a:xfrm>
            <a:off x="4679969" y="245021"/>
            <a:ext cx="3179685" cy="1520718"/>
          </a:xfrm>
          <a:custGeom>
            <a:avLst/>
            <a:gdLst>
              <a:gd name="csX0" fmla="*/ 0 w 3179685"/>
              <a:gd name="csY0" fmla="*/ 95547 h 1520718"/>
              <a:gd name="csX1" fmla="*/ 95547 w 3179685"/>
              <a:gd name="csY1" fmla="*/ 0 h 1520718"/>
              <a:gd name="csX2" fmla="*/ 723151 w 3179685"/>
              <a:gd name="csY2" fmla="*/ 0 h 1520718"/>
              <a:gd name="csX3" fmla="*/ 1350755 w 3179685"/>
              <a:gd name="csY3" fmla="*/ 0 h 1520718"/>
              <a:gd name="csX4" fmla="*/ 2008245 w 3179685"/>
              <a:gd name="csY4" fmla="*/ 0 h 1520718"/>
              <a:gd name="csX5" fmla="*/ 2516306 w 3179685"/>
              <a:gd name="csY5" fmla="*/ 0 h 1520718"/>
              <a:gd name="csX6" fmla="*/ 3084138 w 3179685"/>
              <a:gd name="csY6" fmla="*/ 0 h 1520718"/>
              <a:gd name="csX7" fmla="*/ 3179685 w 3179685"/>
              <a:gd name="csY7" fmla="*/ 95547 h 1520718"/>
              <a:gd name="csX8" fmla="*/ 3179685 w 3179685"/>
              <a:gd name="csY8" fmla="*/ 773655 h 1520718"/>
              <a:gd name="csX9" fmla="*/ 3179685 w 3179685"/>
              <a:gd name="csY9" fmla="*/ 1425171 h 1520718"/>
              <a:gd name="csX10" fmla="*/ 3084138 w 3179685"/>
              <a:gd name="csY10" fmla="*/ 1520718 h 1520718"/>
              <a:gd name="csX11" fmla="*/ 2456534 w 3179685"/>
              <a:gd name="csY11" fmla="*/ 1520718 h 1520718"/>
              <a:gd name="csX12" fmla="*/ 1918588 w 3179685"/>
              <a:gd name="csY12" fmla="*/ 1520718 h 1520718"/>
              <a:gd name="csX13" fmla="*/ 1350755 w 3179685"/>
              <a:gd name="csY13" fmla="*/ 1520718 h 1520718"/>
              <a:gd name="csX14" fmla="*/ 753037 w 3179685"/>
              <a:gd name="csY14" fmla="*/ 1520718 h 1520718"/>
              <a:gd name="csX15" fmla="*/ 95547 w 3179685"/>
              <a:gd name="csY15" fmla="*/ 1520718 h 1520718"/>
              <a:gd name="csX16" fmla="*/ 0 w 3179685"/>
              <a:gd name="csY16" fmla="*/ 1425171 h 1520718"/>
              <a:gd name="csX17" fmla="*/ 0 w 3179685"/>
              <a:gd name="csY17" fmla="*/ 800248 h 1520718"/>
              <a:gd name="csX18" fmla="*/ 0 w 3179685"/>
              <a:gd name="csY18" fmla="*/ 95547 h 152071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179685" h="1520718" extrusionOk="0">
                <a:moveTo>
                  <a:pt x="0" y="95547"/>
                </a:moveTo>
                <a:cubicBezTo>
                  <a:pt x="4623" y="39592"/>
                  <a:pt x="41738" y="6436"/>
                  <a:pt x="95547" y="0"/>
                </a:cubicBezTo>
                <a:cubicBezTo>
                  <a:pt x="407509" y="-22522"/>
                  <a:pt x="453126" y="-19905"/>
                  <a:pt x="723151" y="0"/>
                </a:cubicBezTo>
                <a:cubicBezTo>
                  <a:pt x="993176" y="19905"/>
                  <a:pt x="1152406" y="7892"/>
                  <a:pt x="1350755" y="0"/>
                </a:cubicBezTo>
                <a:cubicBezTo>
                  <a:pt x="1549104" y="-7892"/>
                  <a:pt x="1825558" y="-30880"/>
                  <a:pt x="2008245" y="0"/>
                </a:cubicBezTo>
                <a:cubicBezTo>
                  <a:pt x="2190932" y="30880"/>
                  <a:pt x="2390143" y="-23440"/>
                  <a:pt x="2516306" y="0"/>
                </a:cubicBezTo>
                <a:cubicBezTo>
                  <a:pt x="2642469" y="23440"/>
                  <a:pt x="2914158" y="-2359"/>
                  <a:pt x="3084138" y="0"/>
                </a:cubicBezTo>
                <a:cubicBezTo>
                  <a:pt x="3129317" y="5106"/>
                  <a:pt x="3180804" y="36872"/>
                  <a:pt x="3179685" y="95547"/>
                </a:cubicBezTo>
                <a:cubicBezTo>
                  <a:pt x="3150477" y="260632"/>
                  <a:pt x="3173691" y="463540"/>
                  <a:pt x="3179685" y="773655"/>
                </a:cubicBezTo>
                <a:cubicBezTo>
                  <a:pt x="3185679" y="1083770"/>
                  <a:pt x="3197397" y="1181637"/>
                  <a:pt x="3179685" y="1425171"/>
                </a:cubicBezTo>
                <a:cubicBezTo>
                  <a:pt x="3175937" y="1466516"/>
                  <a:pt x="3141081" y="1517345"/>
                  <a:pt x="3084138" y="1520718"/>
                </a:cubicBezTo>
                <a:cubicBezTo>
                  <a:pt x="2885975" y="1494733"/>
                  <a:pt x="2697502" y="1509208"/>
                  <a:pt x="2456534" y="1520718"/>
                </a:cubicBezTo>
                <a:cubicBezTo>
                  <a:pt x="2215566" y="1532228"/>
                  <a:pt x="2054382" y="1532478"/>
                  <a:pt x="1918588" y="1520718"/>
                </a:cubicBezTo>
                <a:cubicBezTo>
                  <a:pt x="1782794" y="1508958"/>
                  <a:pt x="1530540" y="1526825"/>
                  <a:pt x="1350755" y="1520718"/>
                </a:cubicBezTo>
                <a:cubicBezTo>
                  <a:pt x="1170970" y="1514611"/>
                  <a:pt x="1029877" y="1518146"/>
                  <a:pt x="753037" y="1520718"/>
                </a:cubicBezTo>
                <a:cubicBezTo>
                  <a:pt x="476197" y="1523290"/>
                  <a:pt x="316856" y="1499928"/>
                  <a:pt x="95547" y="1520718"/>
                </a:cubicBezTo>
                <a:cubicBezTo>
                  <a:pt x="38599" y="1521592"/>
                  <a:pt x="4218" y="1489213"/>
                  <a:pt x="0" y="1425171"/>
                </a:cubicBezTo>
                <a:cubicBezTo>
                  <a:pt x="2864" y="1229026"/>
                  <a:pt x="28767" y="979732"/>
                  <a:pt x="0" y="800248"/>
                </a:cubicBezTo>
                <a:cubicBezTo>
                  <a:pt x="-28767" y="620764"/>
                  <a:pt x="14644" y="325202"/>
                  <a:pt x="0" y="9554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5" name="Rounded Rectangle 14">
            <a:extLst>
              <a:ext uri="{FF2B5EF4-FFF2-40B4-BE49-F238E27FC236}">
                <a16:creationId xmlns:a16="http://schemas.microsoft.com/office/drawing/2014/main" id="{5841E261-DE10-2014-7E7F-59FF819E8B16}"/>
              </a:ext>
            </a:extLst>
          </p:cNvPr>
          <p:cNvSpPr/>
          <p:nvPr/>
        </p:nvSpPr>
        <p:spPr>
          <a:xfrm>
            <a:off x="4875943"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4" name="TextBox 3">
            <a:extLst>
              <a:ext uri="{FF2B5EF4-FFF2-40B4-BE49-F238E27FC236}">
                <a16:creationId xmlns:a16="http://schemas.microsoft.com/office/drawing/2014/main" id="{D4806472-1145-002E-7009-612C22B1F11E}"/>
              </a:ext>
            </a:extLst>
          </p:cNvPr>
          <p:cNvSpPr txBox="1"/>
          <p:nvPr/>
        </p:nvSpPr>
        <p:spPr>
          <a:xfrm>
            <a:off x="5487269" y="1858159"/>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5" name="Rounded Rectangle 4">
            <a:extLst>
              <a:ext uri="{FF2B5EF4-FFF2-40B4-BE49-F238E27FC236}">
                <a16:creationId xmlns:a16="http://schemas.microsoft.com/office/drawing/2014/main" id="{654B3A9B-E32D-257D-78F0-B88B462B990D}"/>
              </a:ext>
            </a:extLst>
          </p:cNvPr>
          <p:cNvSpPr/>
          <p:nvPr/>
        </p:nvSpPr>
        <p:spPr>
          <a:xfrm>
            <a:off x="8612791" y="52210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lint.sh</a:t>
            </a:r>
          </a:p>
        </p:txBody>
      </p:sp>
    </p:spTree>
    <p:extLst>
      <p:ext uri="{BB962C8B-B14F-4D97-AF65-F5344CB8AC3E}">
        <p14:creationId xmlns:p14="http://schemas.microsoft.com/office/powerpoint/2010/main" val="67461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4" grpId="0"/>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128AC-110A-0113-ABC9-4B2DFB498B6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6220C77-99AB-F480-FAA0-F0B2D810E5E4}"/>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173B46C-EA2C-5307-1BC6-9D79C6BB1C33}"/>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ABE9508-D267-54DD-FC8D-AEE4F1487991}"/>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C300F527-39A5-9DC0-E50C-33EBBF33F8C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65112525-2424-FDE6-18FA-F1346DDCD2CB}"/>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Run lint.sh</a:t>
            </a:r>
          </a:p>
        </p:txBody>
      </p:sp>
      <p:sp>
        <p:nvSpPr>
          <p:cNvPr id="128" name="Rounded Rectangle 127">
            <a:extLst>
              <a:ext uri="{FF2B5EF4-FFF2-40B4-BE49-F238E27FC236}">
                <a16:creationId xmlns:a16="http://schemas.microsoft.com/office/drawing/2014/main" id="{BD96E6EE-0B31-EE0D-B06F-DF5FF78D755B}"/>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5" name="TextBox 4">
            <a:extLst>
              <a:ext uri="{FF2B5EF4-FFF2-40B4-BE49-F238E27FC236}">
                <a16:creationId xmlns:a16="http://schemas.microsoft.com/office/drawing/2014/main" id="{5D08EB87-B519-D411-DD4A-A14A22905281}"/>
              </a:ext>
            </a:extLst>
          </p:cNvPr>
          <p:cNvSpPr txBox="1"/>
          <p:nvPr/>
        </p:nvSpPr>
        <p:spPr>
          <a:xfrm>
            <a:off x="5018662" y="3136612"/>
            <a:ext cx="5615810" cy="584775"/>
          </a:xfrm>
          <a:prstGeom prst="rect">
            <a:avLst/>
          </a:prstGeom>
          <a:noFill/>
        </p:spPr>
        <p:txBody>
          <a:bodyPr wrap="square">
            <a:spAutoFit/>
          </a:bodyPr>
          <a:lstStyle/>
          <a:p>
            <a:r>
              <a:rPr lang="en-US" sz="3200" dirty="0">
                <a:latin typeface="Ink Free" panose="03080402000500000000" pitchFamily="66" charset="0"/>
              </a:rPr>
              <a:t>Script Everything Scriptable</a:t>
            </a:r>
          </a:p>
        </p:txBody>
      </p:sp>
      <p:sp>
        <p:nvSpPr>
          <p:cNvPr id="8" name="TextBox 7">
            <a:extLst>
              <a:ext uri="{FF2B5EF4-FFF2-40B4-BE49-F238E27FC236}">
                <a16:creationId xmlns:a16="http://schemas.microsoft.com/office/drawing/2014/main" id="{9E736A57-0F88-CBD9-6F54-38D8E094F84D}"/>
              </a:ext>
            </a:extLst>
          </p:cNvPr>
          <p:cNvSpPr txBox="1"/>
          <p:nvPr/>
        </p:nvSpPr>
        <p:spPr>
          <a:xfrm>
            <a:off x="4381967" y="1241871"/>
            <a:ext cx="1492845" cy="369332"/>
          </a:xfrm>
          <a:prstGeom prst="rect">
            <a:avLst/>
          </a:prstGeom>
          <a:noFill/>
        </p:spPr>
        <p:txBody>
          <a:bodyPr wrap="none" rtlCol="0">
            <a:spAutoFit/>
          </a:bodyPr>
          <a:lstStyle/>
          <a:p>
            <a:r>
              <a:rPr lang="en-US"/>
              <a:t>deterministic!</a:t>
            </a:r>
          </a:p>
        </p:txBody>
      </p:sp>
    </p:spTree>
    <p:extLst>
      <p:ext uri="{BB962C8B-B14F-4D97-AF65-F5344CB8AC3E}">
        <p14:creationId xmlns:p14="http://schemas.microsoft.com/office/powerpoint/2010/main" val="10841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EDA9-4A84-075B-13A4-652D142E639C}"/>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84A4076A-DD3F-A844-BB9C-48E812C82C7F}"/>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C588543-2896-F1F0-FA61-B71B64543431}"/>
              </a:ext>
            </a:extLst>
          </p:cNvPr>
          <p:cNvSpPr txBox="1"/>
          <p:nvPr/>
        </p:nvSpPr>
        <p:spPr>
          <a:xfrm>
            <a:off x="3695825" y="4356958"/>
            <a:ext cx="5801588" cy="1446550"/>
          </a:xfrm>
          <a:prstGeom prst="rect">
            <a:avLst/>
          </a:prstGeom>
          <a:noFill/>
        </p:spPr>
        <p:txBody>
          <a:bodyPr wrap="none" rtlCol="0">
            <a:spAutoFit/>
          </a:bodyPr>
          <a:lstStyle/>
          <a:p>
            <a:r>
              <a:rPr lang="en-US" sz="4400" dirty="0">
                <a:latin typeface="Ink Free" panose="03080402000500000000" pitchFamily="66" charset="0"/>
              </a:rPr>
              <a:t>Script Everything </a:t>
            </a:r>
          </a:p>
          <a:p>
            <a:r>
              <a:rPr lang="en-US" sz="4400" dirty="0">
                <a:latin typeface="Ink Free" panose="03080402000500000000" pitchFamily="66" charset="0"/>
              </a:rPr>
              <a:t>(Offload Deterministic)</a:t>
            </a:r>
          </a:p>
        </p:txBody>
      </p:sp>
      <p:cxnSp>
        <p:nvCxnSpPr>
          <p:cNvPr id="44" name="Straight Connector 43">
            <a:extLst>
              <a:ext uri="{FF2B5EF4-FFF2-40B4-BE49-F238E27FC236}">
                <a16:creationId xmlns:a16="http://schemas.microsoft.com/office/drawing/2014/main" id="{4E36D72C-D343-CF24-920A-9F62947EA979}"/>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87FE585-ABFC-1A09-BB50-A02A0D4F5116}"/>
              </a:ext>
            </a:extLst>
          </p:cNvPr>
          <p:cNvCxnSpPr/>
          <p:nvPr/>
        </p:nvCxnSpPr>
        <p:spPr>
          <a:xfrm>
            <a:off x="0" y="580350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F80491ED-81C1-CECB-F178-EC0C205A137B}"/>
              </a:ext>
            </a:extLst>
          </p:cNvPr>
          <p:cNvPicPr>
            <a:picLocks noChangeAspect="1"/>
          </p:cNvPicPr>
          <p:nvPr/>
        </p:nvPicPr>
        <p:blipFill>
          <a:blip r:embed="rId3"/>
          <a:stretch>
            <a:fillRect/>
          </a:stretch>
        </p:blipFill>
        <p:spPr>
          <a:xfrm>
            <a:off x="5201835" y="1264946"/>
            <a:ext cx="1788330" cy="1815426"/>
          </a:xfrm>
          <a:prstGeom prst="rect">
            <a:avLst/>
          </a:prstGeom>
        </p:spPr>
      </p:pic>
      <p:pic>
        <p:nvPicPr>
          <p:cNvPr id="3" name="Picture 2" descr="A black puzzle piece with a missing piece&#10;&#10;AI-generated content may be incorrect.">
            <a:extLst>
              <a:ext uri="{FF2B5EF4-FFF2-40B4-BE49-F238E27FC236}">
                <a16:creationId xmlns:a16="http://schemas.microsoft.com/office/drawing/2014/main" id="{36E0E777-EF94-2402-7A40-CF85940E69F5}"/>
              </a:ext>
            </a:extLst>
          </p:cNvPr>
          <p:cNvPicPr>
            <a:picLocks noChangeAspect="1"/>
          </p:cNvPicPr>
          <p:nvPr/>
        </p:nvPicPr>
        <p:blipFill>
          <a:blip r:embed="rId4"/>
          <a:stretch>
            <a:fillRect/>
          </a:stretch>
        </p:blipFill>
        <p:spPr>
          <a:xfrm rot="7441241">
            <a:off x="2818514" y="4532211"/>
            <a:ext cx="834260" cy="547275"/>
          </a:xfrm>
          <a:prstGeom prst="rect">
            <a:avLst/>
          </a:prstGeom>
        </p:spPr>
      </p:pic>
    </p:spTree>
    <p:extLst>
      <p:ext uri="{BB962C8B-B14F-4D97-AF65-F5344CB8AC3E}">
        <p14:creationId xmlns:p14="http://schemas.microsoft.com/office/powerpoint/2010/main" val="640553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61093-DE05-6ACA-F80C-4016CC8D043E}"/>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C095EA82-6FF3-47ED-3E3E-045E60F591B7}"/>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E7025DC3-5C30-ED82-B698-3CD0265BB1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5DBB34A4-64E1-0A17-67C5-BFC6B6C9AC5D}"/>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C225641F-6CEB-A7A1-3840-9B7BE15B06A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 name="Picture 1" descr="A plate of blue liquid&#10;&#10;AI-generated content may be incorrect.">
            <a:extLst>
              <a:ext uri="{FF2B5EF4-FFF2-40B4-BE49-F238E27FC236}">
                <a16:creationId xmlns:a16="http://schemas.microsoft.com/office/drawing/2014/main" id="{D600DF77-1B44-7A8D-36F9-D43D629F623C}"/>
              </a:ext>
            </a:extLst>
          </p:cNvPr>
          <p:cNvPicPr>
            <a:picLocks noChangeAspect="1"/>
          </p:cNvPicPr>
          <p:nvPr/>
        </p:nvPicPr>
        <p:blipFill>
          <a:blip r:embed="rId5"/>
          <a:stretch>
            <a:fillRect/>
          </a:stretch>
        </p:blipFill>
        <p:spPr>
          <a:xfrm>
            <a:off x="4918432" y="2866986"/>
            <a:ext cx="2355136" cy="1570090"/>
          </a:xfrm>
          <a:prstGeom prst="rect">
            <a:avLst/>
          </a:prstGeom>
        </p:spPr>
      </p:pic>
    </p:spTree>
    <p:extLst>
      <p:ext uri="{BB962C8B-B14F-4D97-AF65-F5344CB8AC3E}">
        <p14:creationId xmlns:p14="http://schemas.microsoft.com/office/powerpoint/2010/main" val="85827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9182C-3D72-3FCA-DE60-74298C2CA29A}"/>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D63877DD-D0AF-6220-D8B3-051E3CE81B98}"/>
              </a:ext>
            </a:extLst>
          </p:cNvPr>
          <p:cNvPicPr>
            <a:picLocks noChangeAspect="1"/>
          </p:cNvPicPr>
          <p:nvPr/>
        </p:nvPicPr>
        <p:blipFill>
          <a:blip r:embed="rId2"/>
          <a:stretch>
            <a:fillRect/>
          </a:stretch>
        </p:blipFill>
        <p:spPr>
          <a:xfrm>
            <a:off x="-1191" y="0"/>
            <a:ext cx="12193191" cy="6857330"/>
          </a:xfrm>
          <a:prstGeom prst="rect">
            <a:avLst/>
          </a:prstGeom>
        </p:spPr>
      </p:pic>
      <p:sp>
        <p:nvSpPr>
          <p:cNvPr id="8" name="Rectangle 7">
            <a:extLst>
              <a:ext uri="{FF2B5EF4-FFF2-40B4-BE49-F238E27FC236}">
                <a16:creationId xmlns:a16="http://schemas.microsoft.com/office/drawing/2014/main" id="{F83F9E85-9D78-AB0E-5F1D-5D9B6AECEFF0}"/>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712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40A0A-48E0-4AF2-CAB1-F8504D1057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CDC62-9172-F145-DEE7-05DDF2A89D4A}"/>
              </a:ext>
            </a:extLst>
          </p:cNvPr>
          <p:cNvSpPr>
            <a:spLocks noGrp="1"/>
          </p:cNvSpPr>
          <p:nvPr>
            <p:ph type="title"/>
          </p:nvPr>
        </p:nvSpPr>
        <p:spPr>
          <a:xfrm>
            <a:off x="1471120"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67A0B320-2D03-DD0E-F37D-9305188AA13F}"/>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AC90C90A-1265-E24B-4EDD-9D95DFB834B9}"/>
              </a:ext>
            </a:extLst>
          </p:cNvPr>
          <p:cNvPicPr>
            <a:picLocks noChangeAspect="1"/>
          </p:cNvPicPr>
          <p:nvPr/>
        </p:nvPicPr>
        <p:blipFill>
          <a:blip r:embed="rId3"/>
          <a:stretch>
            <a:fillRect/>
          </a:stretch>
        </p:blipFill>
        <p:spPr>
          <a:xfrm>
            <a:off x="314499" y="1108840"/>
            <a:ext cx="4934607" cy="4934607"/>
          </a:xfrm>
          <a:prstGeom prst="rect">
            <a:avLst/>
          </a:prstGeom>
        </p:spPr>
      </p:pic>
      <p:pic>
        <p:nvPicPr>
          <p:cNvPr id="36866" name="Picture 2" descr="Map">
            <a:extLst>
              <a:ext uri="{FF2B5EF4-FFF2-40B4-BE49-F238E27FC236}">
                <a16:creationId xmlns:a16="http://schemas.microsoft.com/office/drawing/2014/main" id="{733D98E8-7351-9A46-0D6B-43F6A3263F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9106" y="1620202"/>
            <a:ext cx="6431280" cy="3617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4004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Generative AI in data analytics: A complete guide in 2025">
            <a:extLst>
              <a:ext uri="{FF2B5EF4-FFF2-40B4-BE49-F238E27FC236}">
                <a16:creationId xmlns:a16="http://schemas.microsoft.com/office/drawing/2014/main" id="{77B42C44-3F66-4864-E74D-A457767E8C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63" r="22672" b="-1"/>
          <a:stretch>
            <a:fillRect/>
          </a:stretch>
        </p:blipFill>
        <p:spPr bwMode="auto">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2059" name="Freeform: Shape 2058">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61" name="Freeform: Shape 2060">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1FA59D9-6CA0-7555-CA06-127302E143D2}"/>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Thank you!</a:t>
            </a:r>
          </a:p>
        </p:txBody>
      </p:sp>
      <p:sp>
        <p:nvSpPr>
          <p:cNvPr id="2063" name="Rectangle 206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5" name="Rectangle 206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qr code on a white background&#10;&#10;AI-generated content may be incorrect.">
            <a:extLst>
              <a:ext uri="{FF2B5EF4-FFF2-40B4-BE49-F238E27FC236}">
                <a16:creationId xmlns:a16="http://schemas.microsoft.com/office/drawing/2014/main" id="{F8A51E3B-5D29-07D6-CB96-96B3240468C8}"/>
              </a:ext>
            </a:extLst>
          </p:cNvPr>
          <p:cNvPicPr>
            <a:picLocks noChangeAspect="1"/>
          </p:cNvPicPr>
          <p:nvPr/>
        </p:nvPicPr>
        <p:blipFill>
          <a:blip r:embed="rId3"/>
          <a:stretch>
            <a:fillRect/>
          </a:stretch>
        </p:blipFill>
        <p:spPr>
          <a:xfrm>
            <a:off x="780649" y="1143000"/>
            <a:ext cx="2286000" cy="2286000"/>
          </a:xfrm>
          <a:prstGeom prst="rect">
            <a:avLst/>
          </a:prstGeom>
        </p:spPr>
      </p:pic>
    </p:spTree>
    <p:extLst>
      <p:ext uri="{BB962C8B-B14F-4D97-AF65-F5344CB8AC3E}">
        <p14:creationId xmlns:p14="http://schemas.microsoft.com/office/powerpoint/2010/main" val="2966249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diagram of a diagram&#10;&#10;AI-generated content may be incorrect.">
            <a:extLst>
              <a:ext uri="{FF2B5EF4-FFF2-40B4-BE49-F238E27FC236}">
                <a16:creationId xmlns:a16="http://schemas.microsoft.com/office/drawing/2014/main" id="{A28089FF-65AE-2CF5-CF8D-4EF1078A014C}"/>
              </a:ext>
            </a:extLst>
          </p:cNvPr>
          <p:cNvPicPr>
            <a:picLocks noChangeAspect="1"/>
          </p:cNvPicPr>
          <p:nvPr/>
        </p:nvPicPr>
        <p:blipFill>
          <a:blip r:embed="rId2"/>
          <a:stretch>
            <a:fillRect/>
          </a:stretch>
        </p:blipFill>
        <p:spPr>
          <a:xfrm>
            <a:off x="4451252" y="2480494"/>
            <a:ext cx="3289496" cy="1849980"/>
          </a:xfrm>
          <a:prstGeom prst="rect">
            <a:avLst/>
          </a:prstGeom>
        </p:spPr>
      </p:pic>
      <p:sp>
        <p:nvSpPr>
          <p:cNvPr id="3" name="Freeform 2">
            <a:extLst>
              <a:ext uri="{FF2B5EF4-FFF2-40B4-BE49-F238E27FC236}">
                <a16:creationId xmlns:a16="http://schemas.microsoft.com/office/drawing/2014/main" id="{281931D0-B3D2-448D-2F7E-D7A276B8EA93}"/>
              </a:ext>
            </a:extLst>
          </p:cNvPr>
          <p:cNvSpPr/>
          <p:nvPr/>
        </p:nvSpPr>
        <p:spPr>
          <a:xfrm>
            <a:off x="3909085" y="2162843"/>
            <a:ext cx="4373829" cy="2532314"/>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8313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FF4454A-7414-88F5-7E8A-C1C941376934}"/>
              </a:ext>
            </a:extLst>
          </p:cNvPr>
          <p:cNvSpPr txBox="1"/>
          <p:nvPr/>
        </p:nvSpPr>
        <p:spPr>
          <a:xfrm>
            <a:off x="5157810" y="2822713"/>
            <a:ext cx="2352261" cy="830997"/>
          </a:xfrm>
          <a:prstGeom prst="rect">
            <a:avLst/>
          </a:prstGeom>
          <a:noFill/>
        </p:spPr>
        <p:txBody>
          <a:bodyPr wrap="square" rtlCol="0">
            <a:spAutoFit/>
          </a:bodyPr>
          <a:lstStyle/>
          <a:p>
            <a:r>
              <a:rPr lang="en-US" sz="4800" dirty="0"/>
              <a:t>AI Slop</a:t>
            </a:r>
          </a:p>
        </p:txBody>
      </p:sp>
    </p:spTree>
    <p:extLst>
      <p:ext uri="{BB962C8B-B14F-4D97-AF65-F5344CB8AC3E}">
        <p14:creationId xmlns:p14="http://schemas.microsoft.com/office/powerpoint/2010/main" val="3220695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13178-3209-B8DA-9364-32D1FAC566E3}"/>
            </a:ext>
          </a:extLst>
        </p:cNvPr>
        <p:cNvGrpSpPr/>
        <p:nvPr/>
      </p:nvGrpSpPr>
      <p:grpSpPr>
        <a:xfrm>
          <a:off x="0" y="0"/>
          <a:ext cx="0" cy="0"/>
          <a:chOff x="0" y="0"/>
          <a:chExt cx="0" cy="0"/>
        </a:xfrm>
      </p:grpSpPr>
      <p:sp>
        <p:nvSpPr>
          <p:cNvPr id="3" name="Freeform 2">
            <a:extLst>
              <a:ext uri="{FF2B5EF4-FFF2-40B4-BE49-F238E27FC236}">
                <a16:creationId xmlns:a16="http://schemas.microsoft.com/office/drawing/2014/main" id="{B5F66E7D-6523-CEEA-7F65-0D1E4F8D1CC6}"/>
              </a:ext>
            </a:extLst>
          </p:cNvPr>
          <p:cNvSpPr/>
          <p:nvPr/>
        </p:nvSpPr>
        <p:spPr>
          <a:xfrm>
            <a:off x="-1502650" y="-1344358"/>
            <a:ext cx="15038776" cy="9145360"/>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5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a diagram of a diagram&#10;&#10;AI-generated content may be incorrect.">
            <a:extLst>
              <a:ext uri="{FF2B5EF4-FFF2-40B4-BE49-F238E27FC236}">
                <a16:creationId xmlns:a16="http://schemas.microsoft.com/office/drawing/2014/main" id="{052A5AFA-5B2B-6908-3A5F-7F59AE68149F}"/>
              </a:ext>
            </a:extLst>
          </p:cNvPr>
          <p:cNvPicPr>
            <a:picLocks noChangeAspect="1"/>
          </p:cNvPicPr>
          <p:nvPr/>
        </p:nvPicPr>
        <p:blipFill>
          <a:blip r:embed="rId2"/>
          <a:stretch>
            <a:fillRect/>
          </a:stretch>
        </p:blipFill>
        <p:spPr>
          <a:xfrm>
            <a:off x="-1191" y="0"/>
            <a:ext cx="12193191" cy="6857330"/>
          </a:xfrm>
          <a:prstGeom prst="rect">
            <a:avLst/>
          </a:prstGeom>
        </p:spPr>
      </p:pic>
    </p:spTree>
    <p:extLst>
      <p:ext uri="{BB962C8B-B14F-4D97-AF65-F5344CB8AC3E}">
        <p14:creationId xmlns:p14="http://schemas.microsoft.com/office/powerpoint/2010/main" val="2945257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3FC8D-C5C6-2F64-3C3C-7A255F107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F1E50-F901-AFF7-E5F8-6297C41CC65C}"/>
              </a:ext>
            </a:extLst>
          </p:cNvPr>
          <p:cNvSpPr>
            <a:spLocks noGrp="1"/>
          </p:cNvSpPr>
          <p:nvPr>
            <p:ph type="title"/>
          </p:nvPr>
        </p:nvSpPr>
        <p:spPr>
          <a:xfrm>
            <a:off x="4630292"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98DE6788-0101-0591-01E2-7AA8179C811A}"/>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6D820055-843D-C7BD-04AB-D66556D2326A}"/>
              </a:ext>
            </a:extLst>
          </p:cNvPr>
          <p:cNvPicPr>
            <a:picLocks noChangeAspect="1"/>
          </p:cNvPicPr>
          <p:nvPr/>
        </p:nvPicPr>
        <p:blipFill>
          <a:blip r:embed="rId3"/>
          <a:stretch>
            <a:fillRect/>
          </a:stretch>
        </p:blipFill>
        <p:spPr>
          <a:xfrm>
            <a:off x="3473671" y="1108840"/>
            <a:ext cx="4934607" cy="4934607"/>
          </a:xfrm>
          <a:prstGeom prst="rect">
            <a:avLst/>
          </a:prstGeom>
        </p:spPr>
      </p:pic>
    </p:spTree>
    <p:extLst>
      <p:ext uri="{BB962C8B-B14F-4D97-AF65-F5344CB8AC3E}">
        <p14:creationId xmlns:p14="http://schemas.microsoft.com/office/powerpoint/2010/main" val="4007977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112002</TotalTime>
  <Words>953</Words>
  <Application>Microsoft Macintosh PowerPoint</Application>
  <PresentationFormat>Widescreen</PresentationFormat>
  <Paragraphs>302</Paragraphs>
  <Slides>62</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Apple Chancery</vt:lpstr>
      <vt:lpstr>Arial</vt:lpstr>
      <vt:lpstr>Calibri</vt:lpstr>
      <vt:lpstr>Calibri Light</vt:lpstr>
      <vt:lpstr>Fira Code</vt:lpstr>
      <vt:lpstr>Ink Free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Calls</dc:title>
  <dc:creator>Kesseler, Lada</dc:creator>
  <cp:lastModifiedBy>Lada Kesseler</cp:lastModifiedBy>
  <cp:revision>1132</cp:revision>
  <dcterms:created xsi:type="dcterms:W3CDTF">2023-11-14T16:04:34Z</dcterms:created>
  <dcterms:modified xsi:type="dcterms:W3CDTF">2026-02-19T18:12:32Z</dcterms:modified>
</cp:coreProperties>
</file>

<file path=docProps/thumbnail.jpeg>
</file>